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7" r:id="rId2"/>
    <p:sldId id="257" r:id="rId3"/>
    <p:sldId id="258" r:id="rId4"/>
    <p:sldId id="264" r:id="rId5"/>
    <p:sldId id="26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76"/>
    <p:restoredTop sz="94490"/>
  </p:normalViewPr>
  <p:slideViewPr>
    <p:cSldViewPr snapToGrid="0" snapToObjects="1">
      <p:cViewPr varScale="1">
        <p:scale>
          <a:sx n="90" d="100"/>
          <a:sy n="90" d="100"/>
        </p:scale>
        <p:origin x="46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09CA6-6B8E-7E40-A1BC-96362FD02D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664615-0F38-A940-B280-21DE21D7FA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3BDC24-2EFA-324C-8706-4B34F4218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BC92A-ACC7-3F47-A54E-1CAC942DCBBA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7542CD-8649-B443-9BE9-094172B70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C2D7C5-C110-FD4C-B322-5105559A0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D4877-39DB-2C42-A592-145204A61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509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90464-5463-1F47-A16A-54FAC8ACB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1F89B8-821A-344A-9C39-4CD510FB9A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FCB357-D137-F749-B7D3-B5BAE8647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BC92A-ACC7-3F47-A54E-1CAC942DCBBA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4DD36-51C2-A044-B0C9-C2B8E03BF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7F52FE-5E08-5644-9368-E230EBCDD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D4877-39DB-2C42-A592-145204A61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369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A11DA4-B850-C645-95DD-F53773C00B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1F181-C9D2-A74C-8D9C-1027E967ED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69EC2D-3939-4441-8A3C-A7A723094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BC92A-ACC7-3F47-A54E-1CAC942DCBBA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136A4A-09E2-784B-8116-DAEE4E34A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3B5B6C-3425-0540-922A-188D29AE6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D4877-39DB-2C42-A592-145204A61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465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190625" y="0"/>
            <a:ext cx="9810751" cy="3473648"/>
          </a:xfrm>
          <a:prstGeom prst="rect">
            <a:avLst/>
          </a:prstGeom>
        </p:spPr>
        <p:txBody>
          <a:bodyPr lIns="0" tIns="0" rIns="0" bIns="0" anchor="b"/>
          <a:lstStyle/>
          <a:p>
            <a:pPr lvl="0"/>
            <a:endParaRPr/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190625" y="3536156"/>
            <a:ext cx="9810751" cy="250924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6747029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2B9C3-98C3-AF43-BF65-90A547866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BB36D-ED6C-EC44-9117-A3028FB2D7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2166E3-7F22-124D-AD1A-4C804ACA5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BC92A-ACC7-3F47-A54E-1CAC942DCBBA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A233A5-B9AB-9B4C-8F2C-078225157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54FBB-50AC-864F-BA26-F2E70DE4E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D4877-39DB-2C42-A592-145204A61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190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E7C11-3304-5242-A3AD-9453A6B77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CB61E7-7213-4144-A013-596588AAE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CE7DEC-CF46-7541-A4BD-7BD23616A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BC92A-ACC7-3F47-A54E-1CAC942DCBBA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061232-A53D-724E-8EC4-9C51520AA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C72377-F16F-6943-A3FD-F69778975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D4877-39DB-2C42-A592-145204A61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187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6FA87-A39F-B54F-9590-1422E293F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417FC-3C05-9F43-A4F5-DC80E34AE7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4D0864-EAAD-4E4D-ACE6-0E4C769AF6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BEA884-6B4A-2B43-A903-8D092825C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BC92A-ACC7-3F47-A54E-1CAC942DCBBA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81564B-4B26-A446-ABAB-7FE382896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C63970-FFAD-8C42-97CC-2659476C2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D4877-39DB-2C42-A592-145204A61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415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C235A-EEAF-5D4C-8593-95183E16F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5A893E-1BA4-DC40-B730-49C777709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A27FC5-515E-E44A-B9D0-9B95901563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A6C06A-65E9-E348-8CBD-4C6BDC8A5C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97A9A5-FF19-D64A-9996-7A7B9916FA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630FA5-56AA-A048-B086-C8B87FA73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BC92A-ACC7-3F47-A54E-1CAC942DCBBA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AFF62E-C95E-D34D-B96D-F52199D7C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B9A9DE-FF68-3140-B81B-377FB44A1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D4877-39DB-2C42-A592-145204A61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39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05ADB-7230-F14A-8E8B-547E5FD3A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9C72C7-A93F-5B4A-B1CA-88E4972D0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BC92A-ACC7-3F47-A54E-1CAC942DCBBA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C4C7F5-F4C2-304E-87C1-7B55D7378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A86784-E16F-EC47-9272-4B68CD0AD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D4877-39DB-2C42-A592-145204A61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30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0EB5F6-0F22-DF47-9C28-6CB556E39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BC92A-ACC7-3F47-A54E-1CAC942DCBBA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DB98F6-37C5-364A-8E61-6E0E660D3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D3BBBB-F316-F343-8B45-70860477D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D4877-39DB-2C42-A592-145204A61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034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94BEB-CC74-9E4F-8A02-E6146B3F7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38963-6B2B-3842-9AEF-1F44B0828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F1A0A1-3983-5747-B62A-78DCA17FD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69AEAF-AE15-864D-9E8C-C9C4E5D01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BC92A-ACC7-3F47-A54E-1CAC942DCBBA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1E1678-846C-AE4C-AC7B-BA0E87464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62097F-C3E8-7345-9495-69365FAD4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D4877-39DB-2C42-A592-145204A61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98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BFF65-A374-7142-B57F-62FE37C62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EFAD59-810C-0044-90FD-D9F68C973F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4171D4-DA5A-1145-801E-76A055F9F1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3A197B-FA2E-6044-8B3E-0E8034613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BC92A-ACC7-3F47-A54E-1CAC942DCBBA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287895-88EA-134D-AEF1-1A8D478B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2A9E9B-D9B9-5341-9B3E-EA67486A1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D4877-39DB-2C42-A592-145204A61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146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BD048E-B965-0F4F-88A1-38B8AAD3C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5765BB-E997-A049-8760-FC4BC87DA3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72F1F5-4628-A540-A896-2FB7DF2FF9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BC92A-ACC7-3F47-A54E-1CAC942DCBBA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C266E-94F0-B34B-8674-729B1DB69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45C8A-975B-8740-9AD5-A46ABECFAB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D4877-39DB-2C42-A592-145204A61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787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xfrm>
            <a:off x="1570892" y="961292"/>
            <a:ext cx="8204140" cy="251235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 algn="l"/>
          </a:lstStyle>
          <a:p>
            <a:pPr lvl="0">
              <a:defRPr sz="1800"/>
            </a:pPr>
            <a:r>
              <a:rPr sz="5625" dirty="0"/>
              <a:t>Local government</a:t>
            </a:r>
            <a:r>
              <a:rPr lang="en-GB" sz="5625" dirty="0"/>
              <a:t>: Brexit and beyond</a:t>
            </a:r>
            <a:endParaRPr sz="5625" dirty="0"/>
          </a:p>
        </p:txBody>
      </p:sp>
      <p:sp>
        <p:nvSpPr>
          <p:cNvPr id="17" name="Shape 17"/>
          <p:cNvSpPr>
            <a:spLocks noGrp="1"/>
          </p:cNvSpPr>
          <p:nvPr>
            <p:ph type="body" idx="1"/>
          </p:nvPr>
        </p:nvSpPr>
        <p:spPr>
          <a:xfrm>
            <a:off x="1570892" y="3754623"/>
            <a:ext cx="7358064" cy="79474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  <a:defRPr sz="1800"/>
            </a:pPr>
            <a:r>
              <a:rPr sz="3200" dirty="0"/>
              <a:t>Jonathan </a:t>
            </a:r>
            <a:r>
              <a:rPr sz="3200" dirty="0" err="1"/>
              <a:t>Carr</a:t>
            </a:r>
            <a:r>
              <a:rPr sz="3200" dirty="0"/>
              <a:t>-West, </a:t>
            </a:r>
            <a:r>
              <a:rPr sz="3200" dirty="0" err="1"/>
              <a:t>LGiU</a:t>
            </a:r>
            <a:endParaRPr sz="3200" dirty="0"/>
          </a:p>
          <a:p>
            <a:pPr marL="0" indent="0">
              <a:spcBef>
                <a:spcPts val="0"/>
              </a:spcBef>
              <a:buNone/>
              <a:defRPr sz="1800"/>
            </a:pPr>
            <a:r>
              <a:rPr sz="3200" dirty="0"/>
              <a:t>@</a:t>
            </a:r>
            <a:r>
              <a:rPr sz="3200" dirty="0" err="1"/>
              <a:t>joncarrwest</a:t>
            </a:r>
            <a:endParaRPr sz="3200" dirty="0"/>
          </a:p>
        </p:txBody>
      </p:sp>
      <p:pic>
        <p:nvPicPr>
          <p:cNvPr id="18" name="lgiu_new_110.jpeg" descr="lgiu_new_110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570892" y="5151348"/>
            <a:ext cx="2308325" cy="106598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064386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B11759-F802-844E-9970-63911B706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3004" y="1"/>
            <a:ext cx="12512125" cy="701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081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B619D9-CB84-AB43-8B34-DD035BDC5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774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12D23A-0591-B544-B86F-16D2A0A3E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112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AD5BAE-A22C-FE4C-8A92-5912EDA5D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1700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12</Words>
  <Application>Microsoft Office PowerPoint</Application>
  <PresentationFormat>Widescreen</PresentationFormat>
  <Paragraphs>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Local government: Brexit and beyond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Denice Cox</cp:lastModifiedBy>
  <cp:revision>6</cp:revision>
  <dcterms:created xsi:type="dcterms:W3CDTF">2019-05-20T09:57:22Z</dcterms:created>
  <dcterms:modified xsi:type="dcterms:W3CDTF">2019-06-10T15:41:55Z</dcterms:modified>
</cp:coreProperties>
</file>