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315" r:id="rId3"/>
    <p:sldId id="343" r:id="rId4"/>
    <p:sldId id="342" r:id="rId5"/>
    <p:sldId id="345" r:id="rId6"/>
    <p:sldId id="346" r:id="rId7"/>
    <p:sldId id="273" r:id="rId8"/>
    <p:sldId id="297" r:id="rId9"/>
    <p:sldId id="347" r:id="rId10"/>
    <p:sldId id="348" r:id="rId11"/>
    <p:sldId id="349" r:id="rId12"/>
    <p:sldId id="328" r:id="rId13"/>
    <p:sldId id="351" r:id="rId14"/>
    <p:sldId id="350" r:id="rId15"/>
    <p:sldId id="356" r:id="rId16"/>
    <p:sldId id="352" r:id="rId17"/>
    <p:sldId id="353" r:id="rId18"/>
    <p:sldId id="330" r:id="rId19"/>
    <p:sldId id="337" r:id="rId20"/>
    <p:sldId id="338" r:id="rId21"/>
    <p:sldId id="331" r:id="rId22"/>
    <p:sldId id="340" r:id="rId23"/>
    <p:sldId id="354" r:id="rId24"/>
    <p:sldId id="355" r:id="rId25"/>
  </p:sldIdLst>
  <p:sldSz cx="12192000" cy="6858000"/>
  <p:notesSz cx="6858000" cy="1266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Layouts" id="{5932B29A-2542-4BE0-90C6-DE8917652491}">
          <p14:sldIdLst>
            <p14:sldId id="279"/>
            <p14:sldId id="315"/>
            <p14:sldId id="343"/>
            <p14:sldId id="342"/>
            <p14:sldId id="345"/>
            <p14:sldId id="346"/>
            <p14:sldId id="273"/>
            <p14:sldId id="297"/>
            <p14:sldId id="347"/>
            <p14:sldId id="348"/>
            <p14:sldId id="349"/>
            <p14:sldId id="328"/>
            <p14:sldId id="351"/>
            <p14:sldId id="350"/>
            <p14:sldId id="356"/>
            <p14:sldId id="352"/>
            <p14:sldId id="353"/>
            <p14:sldId id="330"/>
            <p14:sldId id="337"/>
            <p14:sldId id="338"/>
            <p14:sldId id="331"/>
            <p14:sldId id="340"/>
            <p14:sldId id="354"/>
            <p14:sldId id="355"/>
          </p14:sldIdLst>
        </p14:section>
        <p14:section name="Page furniture" id="{1E6BAD41-7BE0-4E4A-8023-D6386AD1BA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y Breeze" initials="TB" lastIdx="1" clrIdx="0">
    <p:extLst>
      <p:ext uri="{19B8F6BF-5375-455C-9EA6-DF929625EA0E}">
        <p15:presenceInfo xmlns:p15="http://schemas.microsoft.com/office/powerpoint/2012/main" userId="S-1-5-21-1395769938-3461429767-2548598270-91994" providerId="AD"/>
      </p:ext>
    </p:extLst>
  </p:cmAuthor>
  <p:cmAuthor id="2" name="Anne Bienia" initials="AB" lastIdx="7" clrIdx="1">
    <p:extLst>
      <p:ext uri="{19B8F6BF-5375-455C-9EA6-DF929625EA0E}">
        <p15:presenceInfo xmlns:p15="http://schemas.microsoft.com/office/powerpoint/2012/main" userId="S::anne.bienia@cancer.org.uk::a48059af-91b4-4e4b-8018-f7c18e87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2E008B"/>
    <a:srgbClr val="C8C9C7"/>
    <a:srgbClr val="666666"/>
    <a:srgbClr val="00B6ED"/>
    <a:srgbClr val="69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2381" autoAdjust="0"/>
  </p:normalViewPr>
  <p:slideViewPr>
    <p:cSldViewPr showGuides="1">
      <p:cViewPr varScale="1">
        <p:scale>
          <a:sx n="83" d="100"/>
          <a:sy n="83" d="100"/>
        </p:scale>
        <p:origin x="1086" y="84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9C130-A0BA-4B43-80C5-F1ED4E96F76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6EED9-9A77-3644-9FEE-9166F67BFEA9}">
      <dgm:prSet phldrT="[Text]"/>
      <dgm:spPr/>
      <dgm:t>
        <a:bodyPr/>
        <a:lstStyle/>
        <a:p>
          <a:r>
            <a:rPr lang="en-US" b="1"/>
            <a:t>User centred design approaches</a:t>
          </a:r>
          <a:r>
            <a:rPr lang="en-US"/>
            <a:t>; they want evidence of user need before they will build something</a:t>
          </a:r>
          <a:endParaRPr lang="en-US" dirty="0"/>
        </a:p>
      </dgm:t>
    </dgm:pt>
    <dgm:pt modelId="{86E694E1-7A0E-C849-AB56-A8BE0B74F4C2}" type="parTrans" cxnId="{C2CE6518-816D-AE40-8C58-7D81E167C548}">
      <dgm:prSet/>
      <dgm:spPr/>
      <dgm:t>
        <a:bodyPr/>
        <a:lstStyle/>
        <a:p>
          <a:endParaRPr lang="en-US"/>
        </a:p>
      </dgm:t>
    </dgm:pt>
    <dgm:pt modelId="{8745A371-644A-154B-9989-FD3B1834E901}" type="sibTrans" cxnId="{C2CE6518-816D-AE40-8C58-7D81E167C548}">
      <dgm:prSet/>
      <dgm:spPr/>
      <dgm:t>
        <a:bodyPr/>
        <a:lstStyle/>
        <a:p>
          <a:endParaRPr lang="en-US"/>
        </a:p>
      </dgm:t>
    </dgm:pt>
    <dgm:pt modelId="{5B20FC11-081D-6344-90F0-FE4A11F1AD47}">
      <dgm:prSet/>
      <dgm:spPr/>
      <dgm:t>
        <a:bodyPr/>
        <a:lstStyle/>
        <a:p>
          <a:r>
            <a:rPr lang="en-US" b="1"/>
            <a:t>Preference for iterative change</a:t>
          </a:r>
          <a:r>
            <a:rPr lang="en-US"/>
            <a:t>;  albeit at different rates of iteration</a:t>
          </a:r>
          <a:endParaRPr lang="en-US" dirty="0"/>
        </a:p>
      </dgm:t>
    </dgm:pt>
    <dgm:pt modelId="{94C45ACC-EA71-6844-83C0-77C7B5020637}" type="parTrans" cxnId="{D2A37EBA-F957-C84C-821C-5D3B603828E6}">
      <dgm:prSet/>
      <dgm:spPr/>
      <dgm:t>
        <a:bodyPr/>
        <a:lstStyle/>
        <a:p>
          <a:endParaRPr lang="en-US"/>
        </a:p>
      </dgm:t>
    </dgm:pt>
    <dgm:pt modelId="{E2995C4B-8174-4E44-BF67-80BB839825BA}" type="sibTrans" cxnId="{D2A37EBA-F957-C84C-821C-5D3B603828E6}">
      <dgm:prSet/>
      <dgm:spPr/>
      <dgm:t>
        <a:bodyPr/>
        <a:lstStyle/>
        <a:p>
          <a:endParaRPr lang="en-US"/>
        </a:p>
      </dgm:t>
    </dgm:pt>
    <dgm:pt modelId="{AB10E5FF-A036-F549-92C0-F8D9938EB534}">
      <dgm:prSet/>
      <dgm:spPr/>
      <dgm:t>
        <a:bodyPr/>
        <a:lstStyle/>
        <a:p>
          <a:r>
            <a:rPr lang="en-US" b="1"/>
            <a:t>Emphasis on expert led decision making</a:t>
          </a:r>
          <a:r>
            <a:rPr lang="en-US"/>
            <a:t>; designed around self-managing teams with a high degree of autonomy</a:t>
          </a:r>
          <a:endParaRPr lang="en-US" dirty="0"/>
        </a:p>
      </dgm:t>
    </dgm:pt>
    <dgm:pt modelId="{81188552-70FD-454F-856F-77D96162E4D6}" type="parTrans" cxnId="{C47BE9C1-3932-FA47-B889-AA54565561EC}">
      <dgm:prSet/>
      <dgm:spPr/>
      <dgm:t>
        <a:bodyPr/>
        <a:lstStyle/>
        <a:p>
          <a:endParaRPr lang="en-US"/>
        </a:p>
      </dgm:t>
    </dgm:pt>
    <dgm:pt modelId="{BF3B06CB-FCD1-A748-BD60-4BF50BEFF75E}" type="sibTrans" cxnId="{C47BE9C1-3932-FA47-B889-AA54565561EC}">
      <dgm:prSet/>
      <dgm:spPr/>
      <dgm:t>
        <a:bodyPr/>
        <a:lstStyle/>
        <a:p>
          <a:endParaRPr lang="en-US"/>
        </a:p>
      </dgm:t>
    </dgm:pt>
    <dgm:pt modelId="{136722EE-C7FF-C64E-ACBB-4A3AB37700F4}">
      <dgm:prSet/>
      <dgm:spPr/>
      <dgm:t>
        <a:bodyPr/>
        <a:lstStyle/>
        <a:p>
          <a:r>
            <a:rPr lang="en-US" b="1"/>
            <a:t>They are highly sought after</a:t>
          </a:r>
          <a:r>
            <a:rPr lang="en-US"/>
            <a:t>;  these are people with choices</a:t>
          </a:r>
          <a:endParaRPr lang="en-US" dirty="0"/>
        </a:p>
      </dgm:t>
    </dgm:pt>
    <dgm:pt modelId="{784073BD-C4D6-1F4A-AA45-EA01C393A5C9}" type="parTrans" cxnId="{0C60BCD9-3D6E-5041-AC13-D941916CA257}">
      <dgm:prSet/>
      <dgm:spPr/>
      <dgm:t>
        <a:bodyPr/>
        <a:lstStyle/>
        <a:p>
          <a:endParaRPr lang="en-US"/>
        </a:p>
      </dgm:t>
    </dgm:pt>
    <dgm:pt modelId="{4FFE249B-E2C5-9A40-AAE1-E42EE6E71270}" type="sibTrans" cxnId="{0C60BCD9-3D6E-5041-AC13-D941916CA257}">
      <dgm:prSet/>
      <dgm:spPr/>
      <dgm:t>
        <a:bodyPr/>
        <a:lstStyle/>
        <a:p>
          <a:endParaRPr lang="en-US"/>
        </a:p>
      </dgm:t>
    </dgm:pt>
    <dgm:pt modelId="{910800AF-81FB-3640-BD96-B972475DA85B}">
      <dgm:prSet/>
      <dgm:spPr/>
      <dgm:t>
        <a:bodyPr/>
        <a:lstStyle/>
        <a:p>
          <a:r>
            <a:rPr lang="en-US" b="1"/>
            <a:t>They are (supremely) confident in their relevance</a:t>
          </a:r>
          <a:endParaRPr lang="en-US" b="1" dirty="0"/>
        </a:p>
      </dgm:t>
    </dgm:pt>
    <dgm:pt modelId="{8EAC764D-8160-B040-AA41-DCD3615B078D}" type="parTrans" cxnId="{08F8E2FE-E105-F94F-900D-1250189C448D}">
      <dgm:prSet/>
      <dgm:spPr/>
    </dgm:pt>
    <dgm:pt modelId="{641F239B-10BA-C546-9EB1-D161D8C5C727}" type="sibTrans" cxnId="{08F8E2FE-E105-F94F-900D-1250189C448D}">
      <dgm:prSet/>
      <dgm:spPr/>
      <dgm:t>
        <a:bodyPr/>
        <a:lstStyle/>
        <a:p>
          <a:endParaRPr lang="en-US"/>
        </a:p>
      </dgm:t>
    </dgm:pt>
    <dgm:pt modelId="{90F1EE0E-7E10-E54C-8DF1-70EDE9B15BB4}" type="pres">
      <dgm:prSet presAssocID="{8E39C130-A0BA-4B43-80C5-F1ED4E96F764}" presName="diagram" presStyleCnt="0">
        <dgm:presLayoutVars>
          <dgm:dir/>
          <dgm:resizeHandles val="exact"/>
        </dgm:presLayoutVars>
      </dgm:prSet>
      <dgm:spPr/>
    </dgm:pt>
    <dgm:pt modelId="{67C1D5CC-3EFB-7240-AB23-6BE55692E7FD}" type="pres">
      <dgm:prSet presAssocID="{F2D6EED9-9A77-3644-9FEE-9166F67BFEA9}" presName="node" presStyleLbl="node1" presStyleIdx="0" presStyleCnt="5">
        <dgm:presLayoutVars>
          <dgm:bulletEnabled val="1"/>
        </dgm:presLayoutVars>
      </dgm:prSet>
      <dgm:spPr/>
    </dgm:pt>
    <dgm:pt modelId="{74CA57CD-85D7-D341-A08C-E433CA0F35C5}" type="pres">
      <dgm:prSet presAssocID="{8745A371-644A-154B-9989-FD3B1834E901}" presName="sibTrans" presStyleCnt="0"/>
      <dgm:spPr/>
    </dgm:pt>
    <dgm:pt modelId="{25B2A21A-C7BC-A640-8576-5A6FB5A7AFBB}" type="pres">
      <dgm:prSet presAssocID="{5B20FC11-081D-6344-90F0-FE4A11F1AD47}" presName="node" presStyleLbl="node1" presStyleIdx="1" presStyleCnt="5">
        <dgm:presLayoutVars>
          <dgm:bulletEnabled val="1"/>
        </dgm:presLayoutVars>
      </dgm:prSet>
      <dgm:spPr/>
    </dgm:pt>
    <dgm:pt modelId="{E0A379CE-5B0A-0F45-B915-67AF437B2DF7}" type="pres">
      <dgm:prSet presAssocID="{E2995C4B-8174-4E44-BF67-80BB839825BA}" presName="sibTrans" presStyleCnt="0"/>
      <dgm:spPr/>
    </dgm:pt>
    <dgm:pt modelId="{81277F75-1AE0-EB40-8B1B-B3A050DAC0CC}" type="pres">
      <dgm:prSet presAssocID="{AB10E5FF-A036-F549-92C0-F8D9938EB534}" presName="node" presStyleLbl="node1" presStyleIdx="2" presStyleCnt="5">
        <dgm:presLayoutVars>
          <dgm:bulletEnabled val="1"/>
        </dgm:presLayoutVars>
      </dgm:prSet>
      <dgm:spPr/>
    </dgm:pt>
    <dgm:pt modelId="{324678AD-C978-2042-BB94-160108C0BD97}" type="pres">
      <dgm:prSet presAssocID="{BF3B06CB-FCD1-A748-BD60-4BF50BEFF75E}" presName="sibTrans" presStyleCnt="0"/>
      <dgm:spPr/>
    </dgm:pt>
    <dgm:pt modelId="{24C2BB73-224E-7340-B2E6-77EBD94FB0A2}" type="pres">
      <dgm:prSet presAssocID="{136722EE-C7FF-C64E-ACBB-4A3AB37700F4}" presName="node" presStyleLbl="node1" presStyleIdx="3" presStyleCnt="5">
        <dgm:presLayoutVars>
          <dgm:bulletEnabled val="1"/>
        </dgm:presLayoutVars>
      </dgm:prSet>
      <dgm:spPr/>
    </dgm:pt>
    <dgm:pt modelId="{85704D43-A5AE-9C4A-80B6-5A335D8E432C}" type="pres">
      <dgm:prSet presAssocID="{4FFE249B-E2C5-9A40-AAE1-E42EE6E71270}" presName="sibTrans" presStyleCnt="0"/>
      <dgm:spPr/>
    </dgm:pt>
    <dgm:pt modelId="{E128F798-0681-8B40-9A59-9B3DDF9C410A}" type="pres">
      <dgm:prSet presAssocID="{910800AF-81FB-3640-BD96-B972475DA85B}" presName="node" presStyleLbl="node1" presStyleIdx="4" presStyleCnt="5">
        <dgm:presLayoutVars>
          <dgm:bulletEnabled val="1"/>
        </dgm:presLayoutVars>
      </dgm:prSet>
      <dgm:spPr/>
    </dgm:pt>
  </dgm:ptLst>
  <dgm:cxnLst>
    <dgm:cxn modelId="{8FE3BD01-083D-9A42-B5E8-070E721B6028}" type="presOf" srcId="{F2D6EED9-9A77-3644-9FEE-9166F67BFEA9}" destId="{67C1D5CC-3EFB-7240-AB23-6BE55692E7FD}" srcOrd="0" destOrd="0" presId="urn:microsoft.com/office/officeart/2005/8/layout/default"/>
    <dgm:cxn modelId="{C2CE6518-816D-AE40-8C58-7D81E167C548}" srcId="{8E39C130-A0BA-4B43-80C5-F1ED4E96F764}" destId="{F2D6EED9-9A77-3644-9FEE-9166F67BFEA9}" srcOrd="0" destOrd="0" parTransId="{86E694E1-7A0E-C849-AB56-A8BE0B74F4C2}" sibTransId="{8745A371-644A-154B-9989-FD3B1834E901}"/>
    <dgm:cxn modelId="{E017071A-A269-8C48-9C63-87A8F82C154E}" type="presOf" srcId="{136722EE-C7FF-C64E-ACBB-4A3AB37700F4}" destId="{24C2BB73-224E-7340-B2E6-77EBD94FB0A2}" srcOrd="0" destOrd="0" presId="urn:microsoft.com/office/officeart/2005/8/layout/default"/>
    <dgm:cxn modelId="{45C58C38-4B35-A044-904B-39E0176C555C}" type="presOf" srcId="{910800AF-81FB-3640-BD96-B972475DA85B}" destId="{E128F798-0681-8B40-9A59-9B3DDF9C410A}" srcOrd="0" destOrd="0" presId="urn:microsoft.com/office/officeart/2005/8/layout/default"/>
    <dgm:cxn modelId="{D67B6F8E-3C55-7441-9700-0704AC24E82B}" type="presOf" srcId="{AB10E5FF-A036-F549-92C0-F8D9938EB534}" destId="{81277F75-1AE0-EB40-8B1B-B3A050DAC0CC}" srcOrd="0" destOrd="0" presId="urn:microsoft.com/office/officeart/2005/8/layout/default"/>
    <dgm:cxn modelId="{423205AF-2999-AC4E-AE2F-3DC52045AEA9}" type="presOf" srcId="{5B20FC11-081D-6344-90F0-FE4A11F1AD47}" destId="{25B2A21A-C7BC-A640-8576-5A6FB5A7AFBB}" srcOrd="0" destOrd="0" presId="urn:microsoft.com/office/officeart/2005/8/layout/default"/>
    <dgm:cxn modelId="{727462B8-1138-E94B-9B4D-EA96FC8B5C70}" type="presOf" srcId="{8E39C130-A0BA-4B43-80C5-F1ED4E96F764}" destId="{90F1EE0E-7E10-E54C-8DF1-70EDE9B15BB4}" srcOrd="0" destOrd="0" presId="urn:microsoft.com/office/officeart/2005/8/layout/default"/>
    <dgm:cxn modelId="{D2A37EBA-F957-C84C-821C-5D3B603828E6}" srcId="{8E39C130-A0BA-4B43-80C5-F1ED4E96F764}" destId="{5B20FC11-081D-6344-90F0-FE4A11F1AD47}" srcOrd="1" destOrd="0" parTransId="{94C45ACC-EA71-6844-83C0-77C7B5020637}" sibTransId="{E2995C4B-8174-4E44-BF67-80BB839825BA}"/>
    <dgm:cxn modelId="{C47BE9C1-3932-FA47-B889-AA54565561EC}" srcId="{8E39C130-A0BA-4B43-80C5-F1ED4E96F764}" destId="{AB10E5FF-A036-F549-92C0-F8D9938EB534}" srcOrd="2" destOrd="0" parTransId="{81188552-70FD-454F-856F-77D96162E4D6}" sibTransId="{BF3B06CB-FCD1-A748-BD60-4BF50BEFF75E}"/>
    <dgm:cxn modelId="{0C60BCD9-3D6E-5041-AC13-D941916CA257}" srcId="{8E39C130-A0BA-4B43-80C5-F1ED4E96F764}" destId="{136722EE-C7FF-C64E-ACBB-4A3AB37700F4}" srcOrd="3" destOrd="0" parTransId="{784073BD-C4D6-1F4A-AA45-EA01C393A5C9}" sibTransId="{4FFE249B-E2C5-9A40-AAE1-E42EE6E71270}"/>
    <dgm:cxn modelId="{08F8E2FE-E105-F94F-900D-1250189C448D}" srcId="{8E39C130-A0BA-4B43-80C5-F1ED4E96F764}" destId="{910800AF-81FB-3640-BD96-B972475DA85B}" srcOrd="4" destOrd="0" parTransId="{8EAC764D-8160-B040-AA41-DCD3615B078D}" sibTransId="{641F239B-10BA-C546-9EB1-D161D8C5C727}"/>
    <dgm:cxn modelId="{6B3454FC-FC40-1144-A4CC-B449AF0945E3}" type="presParOf" srcId="{90F1EE0E-7E10-E54C-8DF1-70EDE9B15BB4}" destId="{67C1D5CC-3EFB-7240-AB23-6BE55692E7FD}" srcOrd="0" destOrd="0" presId="urn:microsoft.com/office/officeart/2005/8/layout/default"/>
    <dgm:cxn modelId="{E3E10CE0-8396-1541-99CC-0D7973060E97}" type="presParOf" srcId="{90F1EE0E-7E10-E54C-8DF1-70EDE9B15BB4}" destId="{74CA57CD-85D7-D341-A08C-E433CA0F35C5}" srcOrd="1" destOrd="0" presId="urn:microsoft.com/office/officeart/2005/8/layout/default"/>
    <dgm:cxn modelId="{51209C2F-A9C5-A04E-AEB2-70EECCF8C4D7}" type="presParOf" srcId="{90F1EE0E-7E10-E54C-8DF1-70EDE9B15BB4}" destId="{25B2A21A-C7BC-A640-8576-5A6FB5A7AFBB}" srcOrd="2" destOrd="0" presId="urn:microsoft.com/office/officeart/2005/8/layout/default"/>
    <dgm:cxn modelId="{1058A25F-605B-1144-B8D8-95C87EC6E35D}" type="presParOf" srcId="{90F1EE0E-7E10-E54C-8DF1-70EDE9B15BB4}" destId="{E0A379CE-5B0A-0F45-B915-67AF437B2DF7}" srcOrd="3" destOrd="0" presId="urn:microsoft.com/office/officeart/2005/8/layout/default"/>
    <dgm:cxn modelId="{A443A9D2-5873-AE4E-832B-1EA4F4F33159}" type="presParOf" srcId="{90F1EE0E-7E10-E54C-8DF1-70EDE9B15BB4}" destId="{81277F75-1AE0-EB40-8B1B-B3A050DAC0CC}" srcOrd="4" destOrd="0" presId="urn:microsoft.com/office/officeart/2005/8/layout/default"/>
    <dgm:cxn modelId="{BB32DD92-5D0A-474F-BF62-1FDE83845A88}" type="presParOf" srcId="{90F1EE0E-7E10-E54C-8DF1-70EDE9B15BB4}" destId="{324678AD-C978-2042-BB94-160108C0BD97}" srcOrd="5" destOrd="0" presId="urn:microsoft.com/office/officeart/2005/8/layout/default"/>
    <dgm:cxn modelId="{EA487D83-EE5E-374B-963D-A76DBE07E2B5}" type="presParOf" srcId="{90F1EE0E-7E10-E54C-8DF1-70EDE9B15BB4}" destId="{24C2BB73-224E-7340-B2E6-77EBD94FB0A2}" srcOrd="6" destOrd="0" presId="urn:microsoft.com/office/officeart/2005/8/layout/default"/>
    <dgm:cxn modelId="{EB2812CD-6B40-5C46-B165-B44A7AAF0581}" type="presParOf" srcId="{90F1EE0E-7E10-E54C-8DF1-70EDE9B15BB4}" destId="{85704D43-A5AE-9C4A-80B6-5A335D8E432C}" srcOrd="7" destOrd="0" presId="urn:microsoft.com/office/officeart/2005/8/layout/default"/>
    <dgm:cxn modelId="{6B04E9C9-5194-FC4B-9361-83D1C4D9A2EF}" type="presParOf" srcId="{90F1EE0E-7E10-E54C-8DF1-70EDE9B15BB4}" destId="{E128F798-0681-8B40-9A59-9B3DDF9C41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5FA3C-B12D-7949-9829-D11438FB615F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D2043-00F5-CE44-A502-4400CC2E6E8E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55A2E49D-E7D9-8B45-B231-F82FD70425AB}" type="parTrans" cxnId="{996691DC-1E52-274A-8DA5-C0BBE7559193}">
      <dgm:prSet/>
      <dgm:spPr/>
      <dgm:t>
        <a:bodyPr/>
        <a:lstStyle/>
        <a:p>
          <a:endParaRPr lang="en-US"/>
        </a:p>
      </dgm:t>
    </dgm:pt>
    <dgm:pt modelId="{2185A047-0AC3-9147-81A5-2BB015021908}" type="sibTrans" cxnId="{996691DC-1E52-274A-8DA5-C0BBE7559193}">
      <dgm:prSet/>
      <dgm:spPr/>
      <dgm:t>
        <a:bodyPr/>
        <a:lstStyle/>
        <a:p>
          <a:endParaRPr lang="en-US"/>
        </a:p>
      </dgm:t>
    </dgm:pt>
    <dgm:pt modelId="{1C1ED4C8-2C74-BB4E-9258-FBB9EDBC2B6A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4EC73F82-346D-0E40-8E2B-9EA9D1A64826}" type="parTrans" cxnId="{2C9B4C54-B25C-194B-AD59-E25D4ABC6156}">
      <dgm:prSet/>
      <dgm:spPr/>
      <dgm:t>
        <a:bodyPr/>
        <a:lstStyle/>
        <a:p>
          <a:endParaRPr lang="en-US"/>
        </a:p>
      </dgm:t>
    </dgm:pt>
    <dgm:pt modelId="{A365782C-E206-624C-99C9-707DD805A5F4}" type="sibTrans" cxnId="{2C9B4C54-B25C-194B-AD59-E25D4ABC6156}">
      <dgm:prSet/>
      <dgm:spPr/>
      <dgm:t>
        <a:bodyPr/>
        <a:lstStyle/>
        <a:p>
          <a:endParaRPr lang="en-US"/>
        </a:p>
      </dgm:t>
    </dgm:pt>
    <dgm:pt modelId="{0BFD2191-6C5F-FA47-85CF-3B064A405185}">
      <dgm:prSet phldrT="[Text]"/>
      <dgm:spPr/>
      <dgm:t>
        <a:bodyPr/>
        <a:lstStyle/>
        <a:p>
          <a:r>
            <a:rPr lang="en-US" dirty="0"/>
            <a:t>Organizational</a:t>
          </a:r>
        </a:p>
      </dgm:t>
    </dgm:pt>
    <dgm:pt modelId="{036AD3B6-6C18-3141-9CF8-598F31EFA401}" type="parTrans" cxnId="{FB68C3E6-9671-4E4A-AB2C-B9174A257F3E}">
      <dgm:prSet/>
      <dgm:spPr/>
      <dgm:t>
        <a:bodyPr/>
        <a:lstStyle/>
        <a:p>
          <a:endParaRPr lang="en-US"/>
        </a:p>
      </dgm:t>
    </dgm:pt>
    <dgm:pt modelId="{B2295F9D-3206-7645-AC93-192947C704E0}" type="sibTrans" cxnId="{FB68C3E6-9671-4E4A-AB2C-B9174A257F3E}">
      <dgm:prSet/>
      <dgm:spPr/>
      <dgm:t>
        <a:bodyPr/>
        <a:lstStyle/>
        <a:p>
          <a:endParaRPr lang="en-US"/>
        </a:p>
      </dgm:t>
    </dgm:pt>
    <dgm:pt modelId="{7FAE5E58-E8D3-1E4D-9E5F-A76FED5C9C2A}">
      <dgm:prSet phldrT="[Text]"/>
      <dgm:spPr/>
      <dgm:t>
        <a:bodyPr/>
        <a:lstStyle/>
        <a:p>
          <a:r>
            <a:rPr lang="en-US" dirty="0"/>
            <a:t>System design</a:t>
          </a:r>
        </a:p>
      </dgm:t>
    </dgm:pt>
    <dgm:pt modelId="{C72AFE47-7319-9643-A8AF-23904149F98C}" type="parTrans" cxnId="{2AC31095-C035-FC41-B8ED-F2E239A3A6AC}">
      <dgm:prSet/>
      <dgm:spPr/>
      <dgm:t>
        <a:bodyPr/>
        <a:lstStyle/>
        <a:p>
          <a:endParaRPr lang="en-US"/>
        </a:p>
      </dgm:t>
    </dgm:pt>
    <dgm:pt modelId="{85642AAF-1F96-8A48-BCE2-61EBB23386BF}" type="sibTrans" cxnId="{2AC31095-C035-FC41-B8ED-F2E239A3A6AC}">
      <dgm:prSet/>
      <dgm:spPr/>
      <dgm:t>
        <a:bodyPr/>
        <a:lstStyle/>
        <a:p>
          <a:endParaRPr lang="en-US"/>
        </a:p>
      </dgm:t>
    </dgm:pt>
    <dgm:pt modelId="{82637276-E232-604D-B8D2-02D6CED57F68}" type="pres">
      <dgm:prSet presAssocID="{8EF5FA3C-B12D-7949-9829-D11438FB615F}" presName="CompostProcess" presStyleCnt="0">
        <dgm:presLayoutVars>
          <dgm:dir/>
          <dgm:resizeHandles val="exact"/>
        </dgm:presLayoutVars>
      </dgm:prSet>
      <dgm:spPr/>
    </dgm:pt>
    <dgm:pt modelId="{A3694697-4FDE-EA45-9947-42ADCFCAD4C4}" type="pres">
      <dgm:prSet presAssocID="{8EF5FA3C-B12D-7949-9829-D11438FB615F}" presName="arrow" presStyleLbl="bgShp" presStyleIdx="0" presStyleCnt="1"/>
      <dgm:spPr/>
    </dgm:pt>
    <dgm:pt modelId="{AB6AF33E-B407-6E4C-9C25-448C13D526A7}" type="pres">
      <dgm:prSet presAssocID="{8EF5FA3C-B12D-7949-9829-D11438FB615F}" presName="linearProcess" presStyleCnt="0"/>
      <dgm:spPr/>
    </dgm:pt>
    <dgm:pt modelId="{B345FC5E-36DC-194E-B62E-BE06DC19765E}" type="pres">
      <dgm:prSet presAssocID="{2F2D2043-00F5-CE44-A502-4400CC2E6E8E}" presName="textNode" presStyleLbl="node1" presStyleIdx="0" presStyleCnt="4">
        <dgm:presLayoutVars>
          <dgm:bulletEnabled val="1"/>
        </dgm:presLayoutVars>
      </dgm:prSet>
      <dgm:spPr/>
    </dgm:pt>
    <dgm:pt modelId="{CB3F7328-E92B-BA49-8D2D-E73A6AB57983}" type="pres">
      <dgm:prSet presAssocID="{2185A047-0AC3-9147-81A5-2BB015021908}" presName="sibTrans" presStyleCnt="0"/>
      <dgm:spPr/>
    </dgm:pt>
    <dgm:pt modelId="{79D9E0A8-22CA-7C4B-A3B8-4DFB00F0106C}" type="pres">
      <dgm:prSet presAssocID="{1C1ED4C8-2C74-BB4E-9258-FBB9EDBC2B6A}" presName="textNode" presStyleLbl="node1" presStyleIdx="1" presStyleCnt="4">
        <dgm:presLayoutVars>
          <dgm:bulletEnabled val="1"/>
        </dgm:presLayoutVars>
      </dgm:prSet>
      <dgm:spPr/>
    </dgm:pt>
    <dgm:pt modelId="{DD2D49D5-A02F-2D4F-9615-DE8E1B5A6FDB}" type="pres">
      <dgm:prSet presAssocID="{A365782C-E206-624C-99C9-707DD805A5F4}" presName="sibTrans" presStyleCnt="0"/>
      <dgm:spPr/>
    </dgm:pt>
    <dgm:pt modelId="{CCD9FC11-A028-9B47-8AA9-9220B9EADA75}" type="pres">
      <dgm:prSet presAssocID="{0BFD2191-6C5F-FA47-85CF-3B064A405185}" presName="textNode" presStyleLbl="node1" presStyleIdx="2" presStyleCnt="4">
        <dgm:presLayoutVars>
          <dgm:bulletEnabled val="1"/>
        </dgm:presLayoutVars>
      </dgm:prSet>
      <dgm:spPr/>
    </dgm:pt>
    <dgm:pt modelId="{FBDA4213-3EE0-4C42-B130-E9ACB8793FAD}" type="pres">
      <dgm:prSet presAssocID="{B2295F9D-3206-7645-AC93-192947C704E0}" presName="sibTrans" presStyleCnt="0"/>
      <dgm:spPr/>
    </dgm:pt>
    <dgm:pt modelId="{DD5EF6D9-1864-2442-86F4-464D9ABB2DBA}" type="pres">
      <dgm:prSet presAssocID="{7FAE5E58-E8D3-1E4D-9E5F-A76FED5C9C2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49E8C03-71DB-5846-84AF-43F6F113FCDC}" type="presOf" srcId="{2F2D2043-00F5-CE44-A502-4400CC2E6E8E}" destId="{B345FC5E-36DC-194E-B62E-BE06DC19765E}" srcOrd="0" destOrd="0" presId="urn:microsoft.com/office/officeart/2005/8/layout/hProcess9"/>
    <dgm:cxn modelId="{E9B1192A-6A64-CA42-9100-AA1B4661BF5C}" type="presOf" srcId="{8EF5FA3C-B12D-7949-9829-D11438FB615F}" destId="{82637276-E232-604D-B8D2-02D6CED57F68}" srcOrd="0" destOrd="0" presId="urn:microsoft.com/office/officeart/2005/8/layout/hProcess9"/>
    <dgm:cxn modelId="{2C9B4C54-B25C-194B-AD59-E25D4ABC6156}" srcId="{8EF5FA3C-B12D-7949-9829-D11438FB615F}" destId="{1C1ED4C8-2C74-BB4E-9258-FBB9EDBC2B6A}" srcOrd="1" destOrd="0" parTransId="{4EC73F82-346D-0E40-8E2B-9EA9D1A64826}" sibTransId="{A365782C-E206-624C-99C9-707DD805A5F4}"/>
    <dgm:cxn modelId="{6A3C0376-F706-C544-82AD-A56B4DC5FC95}" type="presOf" srcId="{0BFD2191-6C5F-FA47-85CF-3B064A405185}" destId="{CCD9FC11-A028-9B47-8AA9-9220B9EADA75}" srcOrd="0" destOrd="0" presId="urn:microsoft.com/office/officeart/2005/8/layout/hProcess9"/>
    <dgm:cxn modelId="{A9C21F8D-C376-FC4E-A2C5-87FEBA2B05AB}" type="presOf" srcId="{7FAE5E58-E8D3-1E4D-9E5F-A76FED5C9C2A}" destId="{DD5EF6D9-1864-2442-86F4-464D9ABB2DBA}" srcOrd="0" destOrd="0" presId="urn:microsoft.com/office/officeart/2005/8/layout/hProcess9"/>
    <dgm:cxn modelId="{2AC31095-C035-FC41-B8ED-F2E239A3A6AC}" srcId="{8EF5FA3C-B12D-7949-9829-D11438FB615F}" destId="{7FAE5E58-E8D3-1E4D-9E5F-A76FED5C9C2A}" srcOrd="3" destOrd="0" parTransId="{C72AFE47-7319-9643-A8AF-23904149F98C}" sibTransId="{85642AAF-1F96-8A48-BCE2-61EBB23386BF}"/>
    <dgm:cxn modelId="{1B73099F-2424-EB40-9D04-A729D6A9F57D}" type="presOf" srcId="{1C1ED4C8-2C74-BB4E-9258-FBB9EDBC2B6A}" destId="{79D9E0A8-22CA-7C4B-A3B8-4DFB00F0106C}" srcOrd="0" destOrd="0" presId="urn:microsoft.com/office/officeart/2005/8/layout/hProcess9"/>
    <dgm:cxn modelId="{996691DC-1E52-274A-8DA5-C0BBE7559193}" srcId="{8EF5FA3C-B12D-7949-9829-D11438FB615F}" destId="{2F2D2043-00F5-CE44-A502-4400CC2E6E8E}" srcOrd="0" destOrd="0" parTransId="{55A2E49D-E7D9-8B45-B231-F82FD70425AB}" sibTransId="{2185A047-0AC3-9147-81A5-2BB015021908}"/>
    <dgm:cxn modelId="{FB68C3E6-9671-4E4A-AB2C-B9174A257F3E}" srcId="{8EF5FA3C-B12D-7949-9829-D11438FB615F}" destId="{0BFD2191-6C5F-FA47-85CF-3B064A405185}" srcOrd="2" destOrd="0" parTransId="{036AD3B6-6C18-3141-9CF8-598F31EFA401}" sibTransId="{B2295F9D-3206-7645-AC93-192947C704E0}"/>
    <dgm:cxn modelId="{025E82E5-D7A4-B547-A3A5-90345E8B4F81}" type="presParOf" srcId="{82637276-E232-604D-B8D2-02D6CED57F68}" destId="{A3694697-4FDE-EA45-9947-42ADCFCAD4C4}" srcOrd="0" destOrd="0" presId="urn:microsoft.com/office/officeart/2005/8/layout/hProcess9"/>
    <dgm:cxn modelId="{068243D0-E5D5-EB41-A672-E50D1863C9FF}" type="presParOf" srcId="{82637276-E232-604D-B8D2-02D6CED57F68}" destId="{AB6AF33E-B407-6E4C-9C25-448C13D526A7}" srcOrd="1" destOrd="0" presId="urn:microsoft.com/office/officeart/2005/8/layout/hProcess9"/>
    <dgm:cxn modelId="{3CB4B686-D7AC-024D-8FDF-74A1C05CC7AC}" type="presParOf" srcId="{AB6AF33E-B407-6E4C-9C25-448C13D526A7}" destId="{B345FC5E-36DC-194E-B62E-BE06DC19765E}" srcOrd="0" destOrd="0" presId="urn:microsoft.com/office/officeart/2005/8/layout/hProcess9"/>
    <dgm:cxn modelId="{B2278B85-686E-8744-9484-D506D64807B7}" type="presParOf" srcId="{AB6AF33E-B407-6E4C-9C25-448C13D526A7}" destId="{CB3F7328-E92B-BA49-8D2D-E73A6AB57983}" srcOrd="1" destOrd="0" presId="urn:microsoft.com/office/officeart/2005/8/layout/hProcess9"/>
    <dgm:cxn modelId="{E3D77407-8EE2-8041-87F9-34B4E3AA0C13}" type="presParOf" srcId="{AB6AF33E-B407-6E4C-9C25-448C13D526A7}" destId="{79D9E0A8-22CA-7C4B-A3B8-4DFB00F0106C}" srcOrd="2" destOrd="0" presId="urn:microsoft.com/office/officeart/2005/8/layout/hProcess9"/>
    <dgm:cxn modelId="{25D1C7BD-DCDD-2F48-B0C0-6331ECA25346}" type="presParOf" srcId="{AB6AF33E-B407-6E4C-9C25-448C13D526A7}" destId="{DD2D49D5-A02F-2D4F-9615-DE8E1B5A6FDB}" srcOrd="3" destOrd="0" presId="urn:microsoft.com/office/officeart/2005/8/layout/hProcess9"/>
    <dgm:cxn modelId="{72C6A422-8380-C644-96CF-FB15C0522731}" type="presParOf" srcId="{AB6AF33E-B407-6E4C-9C25-448C13D526A7}" destId="{CCD9FC11-A028-9B47-8AA9-9220B9EADA75}" srcOrd="4" destOrd="0" presId="urn:microsoft.com/office/officeart/2005/8/layout/hProcess9"/>
    <dgm:cxn modelId="{E115F7A8-3C8F-874B-967C-3E1E9A1AFCB4}" type="presParOf" srcId="{AB6AF33E-B407-6E4C-9C25-448C13D526A7}" destId="{FBDA4213-3EE0-4C42-B130-E9ACB8793FAD}" srcOrd="5" destOrd="0" presId="urn:microsoft.com/office/officeart/2005/8/layout/hProcess9"/>
    <dgm:cxn modelId="{AAAE42C4-E521-554B-9C93-5706DD53263E}" type="presParOf" srcId="{AB6AF33E-B407-6E4C-9C25-448C13D526A7}" destId="{DD5EF6D9-1864-2442-86F4-464D9ABB2DB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9C130-A0BA-4B43-80C5-F1ED4E96F76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0FC11-081D-6344-90F0-FE4A11F1AD47}">
      <dgm:prSet/>
      <dgm:spPr/>
      <dgm:t>
        <a:bodyPr/>
        <a:lstStyle/>
        <a:p>
          <a:r>
            <a:rPr lang="en-US" b="1" dirty="0"/>
            <a:t>Networked social movements are having an impact on complex issues</a:t>
          </a:r>
          <a:endParaRPr lang="en-US" dirty="0"/>
        </a:p>
      </dgm:t>
    </dgm:pt>
    <dgm:pt modelId="{94C45ACC-EA71-6844-83C0-77C7B5020637}" type="parTrans" cxnId="{D2A37EBA-F957-C84C-821C-5D3B603828E6}">
      <dgm:prSet/>
      <dgm:spPr/>
      <dgm:t>
        <a:bodyPr/>
        <a:lstStyle/>
        <a:p>
          <a:endParaRPr lang="en-US"/>
        </a:p>
      </dgm:t>
    </dgm:pt>
    <dgm:pt modelId="{E2995C4B-8174-4E44-BF67-80BB839825BA}" type="sibTrans" cxnId="{D2A37EBA-F957-C84C-821C-5D3B603828E6}">
      <dgm:prSet/>
      <dgm:spPr/>
      <dgm:t>
        <a:bodyPr/>
        <a:lstStyle/>
        <a:p>
          <a:endParaRPr lang="en-US"/>
        </a:p>
      </dgm:t>
    </dgm:pt>
    <dgm:pt modelId="{AB10E5FF-A036-F549-92C0-F8D9938EB534}">
      <dgm:prSet/>
      <dgm:spPr/>
      <dgm:t>
        <a:bodyPr/>
        <a:lstStyle/>
        <a:p>
          <a:r>
            <a:rPr lang="en-US" dirty="0"/>
            <a:t>New Economic thinking is driving a more localist agenda</a:t>
          </a:r>
        </a:p>
      </dgm:t>
    </dgm:pt>
    <dgm:pt modelId="{81188552-70FD-454F-856F-77D96162E4D6}" type="parTrans" cxnId="{C47BE9C1-3932-FA47-B889-AA54565561EC}">
      <dgm:prSet/>
      <dgm:spPr/>
      <dgm:t>
        <a:bodyPr/>
        <a:lstStyle/>
        <a:p>
          <a:endParaRPr lang="en-US"/>
        </a:p>
      </dgm:t>
    </dgm:pt>
    <dgm:pt modelId="{BF3B06CB-FCD1-A748-BD60-4BF50BEFF75E}" type="sibTrans" cxnId="{C47BE9C1-3932-FA47-B889-AA54565561EC}">
      <dgm:prSet/>
      <dgm:spPr/>
      <dgm:t>
        <a:bodyPr/>
        <a:lstStyle/>
        <a:p>
          <a:endParaRPr lang="en-US"/>
        </a:p>
      </dgm:t>
    </dgm:pt>
    <dgm:pt modelId="{136722EE-C7FF-C64E-ACBB-4A3AB37700F4}">
      <dgm:prSet/>
      <dgm:spPr/>
      <dgm:t>
        <a:bodyPr/>
        <a:lstStyle/>
        <a:p>
          <a:r>
            <a:rPr lang="en-US" b="1" dirty="0"/>
            <a:t>Trust in public institutions is crashing</a:t>
          </a:r>
          <a:endParaRPr lang="en-US" dirty="0"/>
        </a:p>
      </dgm:t>
    </dgm:pt>
    <dgm:pt modelId="{784073BD-C4D6-1F4A-AA45-EA01C393A5C9}" type="parTrans" cxnId="{0C60BCD9-3D6E-5041-AC13-D941916CA257}">
      <dgm:prSet/>
      <dgm:spPr/>
      <dgm:t>
        <a:bodyPr/>
        <a:lstStyle/>
        <a:p>
          <a:endParaRPr lang="en-US"/>
        </a:p>
      </dgm:t>
    </dgm:pt>
    <dgm:pt modelId="{4FFE249B-E2C5-9A40-AAE1-E42EE6E71270}" type="sibTrans" cxnId="{0C60BCD9-3D6E-5041-AC13-D941916CA257}">
      <dgm:prSet/>
      <dgm:spPr/>
      <dgm:t>
        <a:bodyPr/>
        <a:lstStyle/>
        <a:p>
          <a:endParaRPr lang="en-US"/>
        </a:p>
      </dgm:t>
    </dgm:pt>
    <dgm:pt modelId="{7B09E373-09AC-5443-B3C5-714A2594B1AB}">
      <dgm:prSet/>
      <dgm:spPr/>
      <dgm:t>
        <a:bodyPr/>
        <a:lstStyle/>
        <a:p>
          <a:r>
            <a:rPr lang="en-US" dirty="0"/>
            <a:t>After some great first dates Technology has not been a friend to democracy</a:t>
          </a:r>
        </a:p>
      </dgm:t>
    </dgm:pt>
    <dgm:pt modelId="{10B5FE89-763D-DB4A-85A5-1064A32684C0}" type="parTrans" cxnId="{9C8BDE3B-EBEE-5C49-AD8F-9EE07515DC02}">
      <dgm:prSet/>
      <dgm:spPr/>
      <dgm:t>
        <a:bodyPr/>
        <a:lstStyle/>
        <a:p>
          <a:endParaRPr lang="en-US"/>
        </a:p>
      </dgm:t>
    </dgm:pt>
    <dgm:pt modelId="{6CFA10A5-33EE-5242-972E-9FC658F3A7E7}" type="sibTrans" cxnId="{9C8BDE3B-EBEE-5C49-AD8F-9EE07515DC02}">
      <dgm:prSet/>
      <dgm:spPr/>
      <dgm:t>
        <a:bodyPr/>
        <a:lstStyle/>
        <a:p>
          <a:endParaRPr lang="en-US"/>
        </a:p>
      </dgm:t>
    </dgm:pt>
    <dgm:pt modelId="{2414AF21-BF33-224B-A883-DD15DB82A152}">
      <dgm:prSet/>
      <dgm:spPr/>
      <dgm:t>
        <a:bodyPr/>
        <a:lstStyle/>
        <a:p>
          <a:r>
            <a:rPr lang="en-US" dirty="0"/>
            <a:t>Democracy has no built- in method for innovation - it traps power in the current structures</a:t>
          </a:r>
        </a:p>
      </dgm:t>
    </dgm:pt>
    <dgm:pt modelId="{52A4643D-563B-934F-A656-558086914949}" type="parTrans" cxnId="{C60152A3-BFB6-F54A-ABA1-36907D29B786}">
      <dgm:prSet/>
      <dgm:spPr/>
    </dgm:pt>
    <dgm:pt modelId="{C53F0B21-097B-C54B-9A78-575D42432783}" type="sibTrans" cxnId="{C60152A3-BFB6-F54A-ABA1-36907D29B786}">
      <dgm:prSet/>
      <dgm:spPr/>
    </dgm:pt>
    <dgm:pt modelId="{B2605398-E8E4-9548-9072-55B036597303}" type="pres">
      <dgm:prSet presAssocID="{8E39C130-A0BA-4B43-80C5-F1ED4E96F764}" presName="diagram" presStyleCnt="0">
        <dgm:presLayoutVars>
          <dgm:dir/>
          <dgm:resizeHandles val="exact"/>
        </dgm:presLayoutVars>
      </dgm:prSet>
      <dgm:spPr/>
    </dgm:pt>
    <dgm:pt modelId="{F9903456-3A37-5B4F-B838-0BE0D787410F}" type="pres">
      <dgm:prSet presAssocID="{7B09E373-09AC-5443-B3C5-714A2594B1AB}" presName="node" presStyleLbl="node1" presStyleIdx="0" presStyleCnt="5">
        <dgm:presLayoutVars>
          <dgm:bulletEnabled val="1"/>
        </dgm:presLayoutVars>
      </dgm:prSet>
      <dgm:spPr/>
    </dgm:pt>
    <dgm:pt modelId="{FC5DEB8D-7F54-224C-8EA5-DA5CAE47D1C1}" type="pres">
      <dgm:prSet presAssocID="{6CFA10A5-33EE-5242-972E-9FC658F3A7E7}" presName="sibTrans" presStyleCnt="0"/>
      <dgm:spPr/>
    </dgm:pt>
    <dgm:pt modelId="{DD7681CD-2001-5247-8981-E9C761A1FC70}" type="pres">
      <dgm:prSet presAssocID="{5B20FC11-081D-6344-90F0-FE4A11F1AD47}" presName="node" presStyleLbl="node1" presStyleIdx="1" presStyleCnt="5">
        <dgm:presLayoutVars>
          <dgm:bulletEnabled val="1"/>
        </dgm:presLayoutVars>
      </dgm:prSet>
      <dgm:spPr/>
    </dgm:pt>
    <dgm:pt modelId="{F271E6C1-467E-D940-ABFC-E40A371C4ADE}" type="pres">
      <dgm:prSet presAssocID="{E2995C4B-8174-4E44-BF67-80BB839825BA}" presName="sibTrans" presStyleCnt="0"/>
      <dgm:spPr/>
    </dgm:pt>
    <dgm:pt modelId="{68530482-30AD-F74B-9885-37DD65CB4A13}" type="pres">
      <dgm:prSet presAssocID="{AB10E5FF-A036-F549-92C0-F8D9938EB534}" presName="node" presStyleLbl="node1" presStyleIdx="2" presStyleCnt="5">
        <dgm:presLayoutVars>
          <dgm:bulletEnabled val="1"/>
        </dgm:presLayoutVars>
      </dgm:prSet>
      <dgm:spPr/>
    </dgm:pt>
    <dgm:pt modelId="{4285ACF1-AA41-7F4A-88FA-EDFE15DD51BC}" type="pres">
      <dgm:prSet presAssocID="{BF3B06CB-FCD1-A748-BD60-4BF50BEFF75E}" presName="sibTrans" presStyleCnt="0"/>
      <dgm:spPr/>
    </dgm:pt>
    <dgm:pt modelId="{D5035913-3CA1-B14F-8D68-E0ED6D546519}" type="pres">
      <dgm:prSet presAssocID="{136722EE-C7FF-C64E-ACBB-4A3AB37700F4}" presName="node" presStyleLbl="node1" presStyleIdx="3" presStyleCnt="5">
        <dgm:presLayoutVars>
          <dgm:bulletEnabled val="1"/>
        </dgm:presLayoutVars>
      </dgm:prSet>
      <dgm:spPr/>
    </dgm:pt>
    <dgm:pt modelId="{937EA656-0021-3441-9A22-B32BDB7547BA}" type="pres">
      <dgm:prSet presAssocID="{4FFE249B-E2C5-9A40-AAE1-E42EE6E71270}" presName="sibTrans" presStyleCnt="0"/>
      <dgm:spPr/>
    </dgm:pt>
    <dgm:pt modelId="{DC7EB275-B83D-5F46-A360-E26F3EB71900}" type="pres">
      <dgm:prSet presAssocID="{2414AF21-BF33-224B-A883-DD15DB82A152}" presName="node" presStyleLbl="node1" presStyleIdx="4" presStyleCnt="5">
        <dgm:presLayoutVars>
          <dgm:bulletEnabled val="1"/>
        </dgm:presLayoutVars>
      </dgm:prSet>
      <dgm:spPr/>
    </dgm:pt>
  </dgm:ptLst>
  <dgm:cxnLst>
    <dgm:cxn modelId="{7E403911-0A9C-7C43-B91F-9F704627431C}" type="presOf" srcId="{5B20FC11-081D-6344-90F0-FE4A11F1AD47}" destId="{DD7681CD-2001-5247-8981-E9C761A1FC70}" srcOrd="0" destOrd="0" presId="urn:microsoft.com/office/officeart/2005/8/layout/default"/>
    <dgm:cxn modelId="{9C8BDE3B-EBEE-5C49-AD8F-9EE07515DC02}" srcId="{8E39C130-A0BA-4B43-80C5-F1ED4E96F764}" destId="{7B09E373-09AC-5443-B3C5-714A2594B1AB}" srcOrd="0" destOrd="0" parTransId="{10B5FE89-763D-DB4A-85A5-1064A32684C0}" sibTransId="{6CFA10A5-33EE-5242-972E-9FC658F3A7E7}"/>
    <dgm:cxn modelId="{23B1525B-1975-8843-A624-A8A60A3D9142}" type="presOf" srcId="{2414AF21-BF33-224B-A883-DD15DB82A152}" destId="{DC7EB275-B83D-5F46-A360-E26F3EB71900}" srcOrd="0" destOrd="0" presId="urn:microsoft.com/office/officeart/2005/8/layout/default"/>
    <dgm:cxn modelId="{1CC82C5F-9550-BD48-A51D-E78E1FCAEE66}" type="presOf" srcId="{7B09E373-09AC-5443-B3C5-714A2594B1AB}" destId="{F9903456-3A37-5B4F-B838-0BE0D787410F}" srcOrd="0" destOrd="0" presId="urn:microsoft.com/office/officeart/2005/8/layout/default"/>
    <dgm:cxn modelId="{D393C84F-644F-7243-98AA-9CF3F0B93E42}" type="presOf" srcId="{136722EE-C7FF-C64E-ACBB-4A3AB37700F4}" destId="{D5035913-3CA1-B14F-8D68-E0ED6D546519}" srcOrd="0" destOrd="0" presId="urn:microsoft.com/office/officeart/2005/8/layout/default"/>
    <dgm:cxn modelId="{C60152A3-BFB6-F54A-ABA1-36907D29B786}" srcId="{8E39C130-A0BA-4B43-80C5-F1ED4E96F764}" destId="{2414AF21-BF33-224B-A883-DD15DB82A152}" srcOrd="4" destOrd="0" parTransId="{52A4643D-563B-934F-A656-558086914949}" sibTransId="{C53F0B21-097B-C54B-9A78-575D42432783}"/>
    <dgm:cxn modelId="{65F64DA8-E9D1-B04A-9205-18AEF0F535D8}" type="presOf" srcId="{AB10E5FF-A036-F549-92C0-F8D9938EB534}" destId="{68530482-30AD-F74B-9885-37DD65CB4A13}" srcOrd="0" destOrd="0" presId="urn:microsoft.com/office/officeart/2005/8/layout/default"/>
    <dgm:cxn modelId="{69D4FFA9-1198-4942-A8BC-EB554C432E70}" type="presOf" srcId="{8E39C130-A0BA-4B43-80C5-F1ED4E96F764}" destId="{B2605398-E8E4-9548-9072-55B036597303}" srcOrd="0" destOrd="0" presId="urn:microsoft.com/office/officeart/2005/8/layout/default"/>
    <dgm:cxn modelId="{D2A37EBA-F957-C84C-821C-5D3B603828E6}" srcId="{8E39C130-A0BA-4B43-80C5-F1ED4E96F764}" destId="{5B20FC11-081D-6344-90F0-FE4A11F1AD47}" srcOrd="1" destOrd="0" parTransId="{94C45ACC-EA71-6844-83C0-77C7B5020637}" sibTransId="{E2995C4B-8174-4E44-BF67-80BB839825BA}"/>
    <dgm:cxn modelId="{C47BE9C1-3932-FA47-B889-AA54565561EC}" srcId="{8E39C130-A0BA-4B43-80C5-F1ED4E96F764}" destId="{AB10E5FF-A036-F549-92C0-F8D9938EB534}" srcOrd="2" destOrd="0" parTransId="{81188552-70FD-454F-856F-77D96162E4D6}" sibTransId="{BF3B06CB-FCD1-A748-BD60-4BF50BEFF75E}"/>
    <dgm:cxn modelId="{0C60BCD9-3D6E-5041-AC13-D941916CA257}" srcId="{8E39C130-A0BA-4B43-80C5-F1ED4E96F764}" destId="{136722EE-C7FF-C64E-ACBB-4A3AB37700F4}" srcOrd="3" destOrd="0" parTransId="{784073BD-C4D6-1F4A-AA45-EA01C393A5C9}" sibTransId="{4FFE249B-E2C5-9A40-AAE1-E42EE6E71270}"/>
    <dgm:cxn modelId="{89A81DDC-F1C6-5749-BC44-D50DDFC99646}" type="presParOf" srcId="{B2605398-E8E4-9548-9072-55B036597303}" destId="{F9903456-3A37-5B4F-B838-0BE0D787410F}" srcOrd="0" destOrd="0" presId="urn:microsoft.com/office/officeart/2005/8/layout/default"/>
    <dgm:cxn modelId="{FD84F296-CCEA-464E-A084-00C01B1FA48D}" type="presParOf" srcId="{B2605398-E8E4-9548-9072-55B036597303}" destId="{FC5DEB8D-7F54-224C-8EA5-DA5CAE47D1C1}" srcOrd="1" destOrd="0" presId="urn:microsoft.com/office/officeart/2005/8/layout/default"/>
    <dgm:cxn modelId="{79FE7F88-13A1-E04B-9D5B-AED68C864F83}" type="presParOf" srcId="{B2605398-E8E4-9548-9072-55B036597303}" destId="{DD7681CD-2001-5247-8981-E9C761A1FC70}" srcOrd="2" destOrd="0" presId="urn:microsoft.com/office/officeart/2005/8/layout/default"/>
    <dgm:cxn modelId="{8BF0A16E-727F-594C-9EE5-490BEA12FB47}" type="presParOf" srcId="{B2605398-E8E4-9548-9072-55B036597303}" destId="{F271E6C1-467E-D940-ABFC-E40A371C4ADE}" srcOrd="3" destOrd="0" presId="urn:microsoft.com/office/officeart/2005/8/layout/default"/>
    <dgm:cxn modelId="{8D63CF8D-F62D-D74B-81C4-05BDF7D40823}" type="presParOf" srcId="{B2605398-E8E4-9548-9072-55B036597303}" destId="{68530482-30AD-F74B-9885-37DD65CB4A13}" srcOrd="4" destOrd="0" presId="urn:microsoft.com/office/officeart/2005/8/layout/default"/>
    <dgm:cxn modelId="{36AC4F51-E657-B845-8245-882BE81CD552}" type="presParOf" srcId="{B2605398-E8E4-9548-9072-55B036597303}" destId="{4285ACF1-AA41-7F4A-88FA-EDFE15DD51BC}" srcOrd="5" destOrd="0" presId="urn:microsoft.com/office/officeart/2005/8/layout/default"/>
    <dgm:cxn modelId="{AB71A427-1399-4247-9A7C-85E3EECD74AE}" type="presParOf" srcId="{B2605398-E8E4-9548-9072-55B036597303}" destId="{D5035913-3CA1-B14F-8D68-E0ED6D546519}" srcOrd="6" destOrd="0" presId="urn:microsoft.com/office/officeart/2005/8/layout/default"/>
    <dgm:cxn modelId="{5FF742EA-7CDD-B648-A49A-A68132CC66A0}" type="presParOf" srcId="{B2605398-E8E4-9548-9072-55B036597303}" destId="{937EA656-0021-3441-9A22-B32BDB7547BA}" srcOrd="7" destOrd="0" presId="urn:microsoft.com/office/officeart/2005/8/layout/default"/>
    <dgm:cxn modelId="{542E1F4E-4BFE-FF43-B570-B8A0E67C7DA9}" type="presParOf" srcId="{B2605398-E8E4-9548-9072-55B036597303}" destId="{DC7EB275-B83D-5F46-A360-E26F3EB719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55345-56BD-1349-94DB-E95794AB101E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DE2F4-1810-4349-9B52-98FB034A7C3A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1BD14C01-49A4-8F4A-99DC-48023200F19E}" type="sibTrans" cxnId="{131839DA-9CE2-D148-8AB1-2CF646437BC1}">
      <dgm:prSet/>
      <dgm:spPr/>
      <dgm:t>
        <a:bodyPr/>
        <a:lstStyle/>
        <a:p>
          <a:endParaRPr lang="en-US"/>
        </a:p>
      </dgm:t>
    </dgm:pt>
    <dgm:pt modelId="{5331AA0D-F56E-5C40-88F7-D422C1A1C282}" type="parTrans" cxnId="{131839DA-9CE2-D148-8AB1-2CF646437BC1}">
      <dgm:prSet/>
      <dgm:spPr/>
      <dgm:t>
        <a:bodyPr/>
        <a:lstStyle/>
        <a:p>
          <a:endParaRPr lang="en-US"/>
        </a:p>
      </dgm:t>
    </dgm:pt>
    <dgm:pt modelId="{DA8363A5-D4BB-974A-851A-19DACC1D79B2}">
      <dgm:prSet phldrT="[Text]"/>
      <dgm:spPr/>
      <dgm:t>
        <a:bodyPr/>
        <a:lstStyle/>
        <a:p>
          <a:r>
            <a:rPr lang="en-US" dirty="0"/>
            <a:t>User </a:t>
          </a:r>
          <a:r>
            <a:rPr lang="en-US" dirty="0" err="1"/>
            <a:t>centred</a:t>
          </a:r>
          <a:r>
            <a:rPr lang="en-US" dirty="0"/>
            <a:t> design</a:t>
          </a:r>
        </a:p>
      </dgm:t>
    </dgm:pt>
    <dgm:pt modelId="{B2A3DBDB-6082-824C-88FD-03AFC1AA1854}" type="sibTrans" cxnId="{49D4454D-2581-D941-81CF-C4342D032462}">
      <dgm:prSet/>
      <dgm:spPr/>
      <dgm:t>
        <a:bodyPr/>
        <a:lstStyle/>
        <a:p>
          <a:endParaRPr lang="en-US"/>
        </a:p>
      </dgm:t>
    </dgm:pt>
    <dgm:pt modelId="{ACE6611F-BDA4-E243-97E0-AC98D4648CCB}" type="parTrans" cxnId="{49D4454D-2581-D941-81CF-C4342D032462}">
      <dgm:prSet/>
      <dgm:spPr/>
      <dgm:t>
        <a:bodyPr/>
        <a:lstStyle/>
        <a:p>
          <a:endParaRPr lang="en-US"/>
        </a:p>
      </dgm:t>
    </dgm:pt>
    <dgm:pt modelId="{469FE3CC-32FF-AB4D-99C3-6F7215E6558F}">
      <dgm:prSet phldrT="[Text]"/>
      <dgm:spPr/>
      <dgm:t>
        <a:bodyPr/>
        <a:lstStyle/>
        <a:p>
          <a:r>
            <a:rPr lang="en-US" dirty="0"/>
            <a:t>User research</a:t>
          </a:r>
        </a:p>
      </dgm:t>
    </dgm:pt>
    <dgm:pt modelId="{5E924AB4-20BB-0344-B5AA-39273A33AC5C}" type="sibTrans" cxnId="{8047E6B8-6D73-3D4E-B99F-4A3C504AF8FF}">
      <dgm:prSet/>
      <dgm:spPr/>
      <dgm:t>
        <a:bodyPr/>
        <a:lstStyle/>
        <a:p>
          <a:endParaRPr lang="en-US"/>
        </a:p>
      </dgm:t>
    </dgm:pt>
    <dgm:pt modelId="{EEE50B00-E0B8-F749-9F28-43452402D299}" type="parTrans" cxnId="{8047E6B8-6D73-3D4E-B99F-4A3C504AF8FF}">
      <dgm:prSet/>
      <dgm:spPr/>
      <dgm:t>
        <a:bodyPr/>
        <a:lstStyle/>
        <a:p>
          <a:endParaRPr lang="en-US"/>
        </a:p>
      </dgm:t>
    </dgm:pt>
    <dgm:pt modelId="{D8CE61FB-1FAC-D249-892D-97A716BC6E5B}">
      <dgm:prSet phldrT="[Text]"/>
      <dgm:spPr/>
      <dgm:t>
        <a:bodyPr/>
        <a:lstStyle/>
        <a:p>
          <a:r>
            <a:rPr lang="en-US" dirty="0"/>
            <a:t>Citizen</a:t>
          </a:r>
        </a:p>
      </dgm:t>
    </dgm:pt>
    <dgm:pt modelId="{20AB0B98-1098-BA46-BD8C-CC78E7A591B8}" type="sibTrans" cxnId="{02283406-0860-5B4A-A9A1-F4D41B6B4FE7}">
      <dgm:prSet/>
      <dgm:spPr/>
      <dgm:t>
        <a:bodyPr/>
        <a:lstStyle/>
        <a:p>
          <a:endParaRPr lang="en-US"/>
        </a:p>
      </dgm:t>
    </dgm:pt>
    <dgm:pt modelId="{017A0EEF-D323-4543-A7B4-484D8C7A1EF9}" type="parTrans" cxnId="{02283406-0860-5B4A-A9A1-F4D41B6B4FE7}">
      <dgm:prSet/>
      <dgm:spPr/>
      <dgm:t>
        <a:bodyPr/>
        <a:lstStyle/>
        <a:p>
          <a:endParaRPr lang="en-US"/>
        </a:p>
      </dgm:t>
    </dgm:pt>
    <dgm:pt modelId="{AD477CD1-0A6E-104A-9575-1BCB0BF531F0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F4BEF9C6-A94B-DF48-A98D-299698864DA1}" type="sibTrans" cxnId="{B1D27F3F-CFA1-5444-8548-78C5F72AD52E}">
      <dgm:prSet/>
      <dgm:spPr/>
      <dgm:t>
        <a:bodyPr/>
        <a:lstStyle/>
        <a:p>
          <a:endParaRPr lang="en-US"/>
        </a:p>
      </dgm:t>
    </dgm:pt>
    <dgm:pt modelId="{D6FCDDCC-A102-954A-ADF9-E3EB38BAEA3D}" type="parTrans" cxnId="{B1D27F3F-CFA1-5444-8548-78C5F72AD52E}">
      <dgm:prSet/>
      <dgm:spPr/>
      <dgm:t>
        <a:bodyPr/>
        <a:lstStyle/>
        <a:p>
          <a:endParaRPr lang="en-US"/>
        </a:p>
      </dgm:t>
    </dgm:pt>
    <dgm:pt modelId="{12819898-E613-7742-9B8F-0F70BFF709E2}">
      <dgm:prSet phldrT="[Text]"/>
      <dgm:spPr/>
    </dgm:pt>
    <dgm:pt modelId="{C20C948C-F3C1-C94A-B5F2-C5E915E87A72}" type="parTrans" cxnId="{59CC1B9F-B8DB-1C4A-9C8B-CF379EC1935C}">
      <dgm:prSet/>
      <dgm:spPr/>
      <dgm:t>
        <a:bodyPr/>
        <a:lstStyle/>
        <a:p>
          <a:endParaRPr lang="en-US"/>
        </a:p>
      </dgm:t>
    </dgm:pt>
    <dgm:pt modelId="{12BEE396-4D68-AF49-9A5D-F39136EEFE1B}" type="sibTrans" cxnId="{59CC1B9F-B8DB-1C4A-9C8B-CF379EC1935C}">
      <dgm:prSet/>
      <dgm:spPr/>
      <dgm:t>
        <a:bodyPr/>
        <a:lstStyle/>
        <a:p>
          <a:endParaRPr lang="en-US"/>
        </a:p>
      </dgm:t>
    </dgm:pt>
    <dgm:pt modelId="{11FC9EBA-5B50-2043-BF81-1BE6A5FECFE7}">
      <dgm:prSet phldrT="[Text]"/>
      <dgm:spPr/>
      <dgm:t>
        <a:bodyPr/>
        <a:lstStyle/>
        <a:p>
          <a:r>
            <a:rPr lang="en-US" dirty="0"/>
            <a:t>Consultation</a:t>
          </a:r>
        </a:p>
      </dgm:t>
    </dgm:pt>
    <dgm:pt modelId="{8768F3E3-738A-1944-9FCB-52E56FFB1E3E}" type="parTrans" cxnId="{606C9A0C-D61B-C54A-99D3-20E0A8A3C74B}">
      <dgm:prSet/>
      <dgm:spPr/>
      <dgm:t>
        <a:bodyPr/>
        <a:lstStyle/>
        <a:p>
          <a:endParaRPr lang="en-US"/>
        </a:p>
      </dgm:t>
    </dgm:pt>
    <dgm:pt modelId="{E303C5D1-7FC5-5046-A8F5-81A9B19575FB}" type="sibTrans" cxnId="{606C9A0C-D61B-C54A-99D3-20E0A8A3C74B}">
      <dgm:prSet/>
      <dgm:spPr/>
      <dgm:t>
        <a:bodyPr/>
        <a:lstStyle/>
        <a:p>
          <a:endParaRPr lang="en-US"/>
        </a:p>
      </dgm:t>
    </dgm:pt>
    <dgm:pt modelId="{89A50D30-2751-F94B-840E-928764D11350}">
      <dgm:prSet phldrT="[Text]"/>
      <dgm:spPr/>
      <dgm:t>
        <a:bodyPr/>
        <a:lstStyle/>
        <a:p>
          <a:r>
            <a:rPr lang="en-US" dirty="0"/>
            <a:t>Insight</a:t>
          </a:r>
        </a:p>
      </dgm:t>
    </dgm:pt>
    <dgm:pt modelId="{8142F533-B997-114F-A2E6-7219618AD9F5}" type="parTrans" cxnId="{4F774BCF-6090-3C45-9A34-7CD47C5B582E}">
      <dgm:prSet/>
      <dgm:spPr/>
      <dgm:t>
        <a:bodyPr/>
        <a:lstStyle/>
        <a:p>
          <a:endParaRPr lang="en-US"/>
        </a:p>
      </dgm:t>
    </dgm:pt>
    <dgm:pt modelId="{072F63CA-4A5D-CD44-A2FA-25DA436FE16B}" type="sibTrans" cxnId="{4F774BCF-6090-3C45-9A34-7CD47C5B582E}">
      <dgm:prSet/>
      <dgm:spPr/>
      <dgm:t>
        <a:bodyPr/>
        <a:lstStyle/>
        <a:p>
          <a:endParaRPr lang="en-US"/>
        </a:p>
      </dgm:t>
    </dgm:pt>
    <dgm:pt modelId="{54A66EBC-199C-2242-AACF-3F8F5DC31294}">
      <dgm:prSet phldrT="[Text]"/>
      <dgm:spPr/>
      <dgm:t>
        <a:bodyPr/>
        <a:lstStyle/>
        <a:p>
          <a:r>
            <a:rPr lang="en-US" dirty="0"/>
            <a:t>Coproduction</a:t>
          </a:r>
        </a:p>
      </dgm:t>
    </dgm:pt>
    <dgm:pt modelId="{8112008E-05FE-8A41-9F23-8C6C7D5C936B}" type="parTrans" cxnId="{981EEC24-C735-B446-A17D-1B7225381BA6}">
      <dgm:prSet/>
      <dgm:spPr/>
      <dgm:t>
        <a:bodyPr/>
        <a:lstStyle/>
        <a:p>
          <a:endParaRPr lang="en-US"/>
        </a:p>
      </dgm:t>
    </dgm:pt>
    <dgm:pt modelId="{1DD27147-6DED-6543-8008-6E4C9280060D}" type="sibTrans" cxnId="{981EEC24-C735-B446-A17D-1B7225381BA6}">
      <dgm:prSet/>
      <dgm:spPr/>
      <dgm:t>
        <a:bodyPr/>
        <a:lstStyle/>
        <a:p>
          <a:endParaRPr lang="en-US"/>
        </a:p>
      </dgm:t>
    </dgm:pt>
    <dgm:pt modelId="{4D2B5B8B-A397-724C-BEC7-75734765F671}" type="pres">
      <dgm:prSet presAssocID="{CB755345-56BD-1349-94DB-E95794AB101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7316D81-B652-374D-AF68-B12843C468C6}" type="pres">
      <dgm:prSet presAssocID="{CB755345-56BD-1349-94DB-E95794AB101E}" presName="dummyMaxCanvas" presStyleCnt="0"/>
      <dgm:spPr/>
    </dgm:pt>
    <dgm:pt modelId="{5A754362-2ABC-414F-A54A-5989155F6B31}" type="pres">
      <dgm:prSet presAssocID="{CB755345-56BD-1349-94DB-E95794AB101E}" presName="parentComposite" presStyleCnt="0"/>
      <dgm:spPr/>
    </dgm:pt>
    <dgm:pt modelId="{4151973C-1308-4940-914E-6947FC015229}" type="pres">
      <dgm:prSet presAssocID="{CB755345-56BD-1349-94DB-E95794AB101E}" presName="parent1" presStyleLbl="alignAccFollowNode1" presStyleIdx="0" presStyleCnt="4">
        <dgm:presLayoutVars>
          <dgm:chMax val="4"/>
        </dgm:presLayoutVars>
      </dgm:prSet>
      <dgm:spPr/>
    </dgm:pt>
    <dgm:pt modelId="{3DD8AF49-EA40-7240-A299-04FC41B75F31}" type="pres">
      <dgm:prSet presAssocID="{CB755345-56BD-1349-94DB-E95794AB101E}" presName="parent2" presStyleLbl="alignAccFollowNode1" presStyleIdx="1" presStyleCnt="4">
        <dgm:presLayoutVars>
          <dgm:chMax val="4"/>
        </dgm:presLayoutVars>
      </dgm:prSet>
      <dgm:spPr/>
    </dgm:pt>
    <dgm:pt modelId="{0BE19FDC-9E9B-C84E-AD03-B47627B2799E}" type="pres">
      <dgm:prSet presAssocID="{CB755345-56BD-1349-94DB-E95794AB101E}" presName="childrenComposite" presStyleCnt="0"/>
      <dgm:spPr/>
    </dgm:pt>
    <dgm:pt modelId="{8CDB539C-3D35-464F-9087-AD2EE8322B88}" type="pres">
      <dgm:prSet presAssocID="{CB755345-56BD-1349-94DB-E95794AB101E}" presName="dummyMaxCanvas_ChildArea" presStyleCnt="0"/>
      <dgm:spPr/>
    </dgm:pt>
    <dgm:pt modelId="{E4EE2082-3388-6145-99AC-93ABEA5EE838}" type="pres">
      <dgm:prSet presAssocID="{CB755345-56BD-1349-94DB-E95794AB101E}" presName="fulcrum" presStyleLbl="alignAccFollowNode1" presStyleIdx="2" presStyleCnt="4"/>
      <dgm:spPr/>
    </dgm:pt>
    <dgm:pt modelId="{40C15B40-8625-D54E-BB9E-20F9EC896A38}" type="pres">
      <dgm:prSet presAssocID="{CB755345-56BD-1349-94DB-E95794AB101E}" presName="balance_33" presStyleLbl="alignAccFollowNode1" presStyleIdx="3" presStyleCnt="4">
        <dgm:presLayoutVars>
          <dgm:bulletEnabled val="1"/>
        </dgm:presLayoutVars>
      </dgm:prSet>
      <dgm:spPr/>
    </dgm:pt>
    <dgm:pt modelId="{22F321A8-0268-424A-A51C-53BB2094B601}" type="pres">
      <dgm:prSet presAssocID="{CB755345-56BD-1349-94DB-E95794AB101E}" presName="right_33_1" presStyleLbl="node1" presStyleIdx="0" presStyleCnt="6">
        <dgm:presLayoutVars>
          <dgm:bulletEnabled val="1"/>
        </dgm:presLayoutVars>
      </dgm:prSet>
      <dgm:spPr/>
    </dgm:pt>
    <dgm:pt modelId="{282B85FF-B607-D743-98E2-7B4DCD8EF8B2}" type="pres">
      <dgm:prSet presAssocID="{CB755345-56BD-1349-94DB-E95794AB101E}" presName="right_33_2" presStyleLbl="node1" presStyleIdx="1" presStyleCnt="6">
        <dgm:presLayoutVars>
          <dgm:bulletEnabled val="1"/>
        </dgm:presLayoutVars>
      </dgm:prSet>
      <dgm:spPr/>
    </dgm:pt>
    <dgm:pt modelId="{06307E59-9B83-404A-9E08-8937420CB0BE}" type="pres">
      <dgm:prSet presAssocID="{CB755345-56BD-1349-94DB-E95794AB101E}" presName="right_33_3" presStyleLbl="node1" presStyleIdx="2" presStyleCnt="6">
        <dgm:presLayoutVars>
          <dgm:bulletEnabled val="1"/>
        </dgm:presLayoutVars>
      </dgm:prSet>
      <dgm:spPr/>
    </dgm:pt>
    <dgm:pt modelId="{4B26B599-1B65-9D49-B399-A47F57CEA897}" type="pres">
      <dgm:prSet presAssocID="{CB755345-56BD-1349-94DB-E95794AB101E}" presName="left_33_1" presStyleLbl="node1" presStyleIdx="3" presStyleCnt="6">
        <dgm:presLayoutVars>
          <dgm:bulletEnabled val="1"/>
        </dgm:presLayoutVars>
      </dgm:prSet>
      <dgm:spPr/>
    </dgm:pt>
    <dgm:pt modelId="{BBF7BFC4-F5D5-EF46-B63F-3771B7E4E954}" type="pres">
      <dgm:prSet presAssocID="{CB755345-56BD-1349-94DB-E95794AB101E}" presName="left_33_2" presStyleLbl="node1" presStyleIdx="4" presStyleCnt="6">
        <dgm:presLayoutVars>
          <dgm:bulletEnabled val="1"/>
        </dgm:presLayoutVars>
      </dgm:prSet>
      <dgm:spPr/>
    </dgm:pt>
    <dgm:pt modelId="{E3A3CC81-E36F-E243-A1A2-E3A8E88BA963}" type="pres">
      <dgm:prSet presAssocID="{CB755345-56BD-1349-94DB-E95794AB101E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02283406-0860-5B4A-A9A1-F4D41B6B4FE7}" srcId="{CB755345-56BD-1349-94DB-E95794AB101E}" destId="{D8CE61FB-1FAC-D249-892D-97A716BC6E5B}" srcOrd="1" destOrd="0" parTransId="{017A0EEF-D323-4543-A7B4-484D8C7A1EF9}" sibTransId="{20AB0B98-1098-BA46-BD8C-CC78E7A591B8}"/>
    <dgm:cxn modelId="{606C9A0C-D61B-C54A-99D3-20E0A8A3C74B}" srcId="{D8CE61FB-1FAC-D249-892D-97A716BC6E5B}" destId="{11FC9EBA-5B50-2043-BF81-1BE6A5FECFE7}" srcOrd="1" destOrd="0" parTransId="{8768F3E3-738A-1944-9FCB-52E56FFB1E3E}" sibTransId="{E303C5D1-7FC5-5046-A8F5-81A9B19575FB}"/>
    <dgm:cxn modelId="{981EEC24-C735-B446-A17D-1B7225381BA6}" srcId="{D8CE61FB-1FAC-D249-892D-97A716BC6E5B}" destId="{54A66EBC-199C-2242-AACF-3F8F5DC31294}" srcOrd="0" destOrd="0" parTransId="{8112008E-05FE-8A41-9F23-8C6C7D5C936B}" sibTransId="{1DD27147-6DED-6543-8008-6E4C9280060D}"/>
    <dgm:cxn modelId="{87A4622D-E181-4146-8991-B4C32A9A261B}" type="presOf" srcId="{54A66EBC-199C-2242-AACF-3F8F5DC31294}" destId="{22F321A8-0268-424A-A51C-53BB2094B601}" srcOrd="0" destOrd="0" presId="urn:microsoft.com/office/officeart/2005/8/layout/balance1"/>
    <dgm:cxn modelId="{EB362931-8B8F-0C4E-9B9B-9D731A162282}" type="presOf" srcId="{11FC9EBA-5B50-2043-BF81-1BE6A5FECFE7}" destId="{282B85FF-B607-D743-98E2-7B4DCD8EF8B2}" srcOrd="0" destOrd="0" presId="urn:microsoft.com/office/officeart/2005/8/layout/balance1"/>
    <dgm:cxn modelId="{B1D27F3F-CFA1-5444-8548-78C5F72AD52E}" srcId="{D8CE61FB-1FAC-D249-892D-97A716BC6E5B}" destId="{AD477CD1-0A6E-104A-9575-1BCB0BF531F0}" srcOrd="2" destOrd="0" parTransId="{D6FCDDCC-A102-954A-ADF9-E3EB38BAEA3D}" sibTransId="{F4BEF9C6-A94B-DF48-A98D-299698864DA1}"/>
    <dgm:cxn modelId="{05F23862-7A14-0F43-9C5E-A4A958FD0C74}" type="presOf" srcId="{1DDDE2F4-1810-4349-9B52-98FB034A7C3A}" destId="{4151973C-1308-4940-914E-6947FC015229}" srcOrd="0" destOrd="0" presId="urn:microsoft.com/office/officeart/2005/8/layout/balance1"/>
    <dgm:cxn modelId="{49D4454D-2581-D941-81CF-C4342D032462}" srcId="{1DDDE2F4-1810-4349-9B52-98FB034A7C3A}" destId="{DA8363A5-D4BB-974A-851A-19DACC1D79B2}" srcOrd="0" destOrd="0" parTransId="{ACE6611F-BDA4-E243-97E0-AC98D4648CCB}" sibTransId="{B2A3DBDB-6082-824C-88FD-03AFC1AA1854}"/>
    <dgm:cxn modelId="{2B38179E-6084-1C47-954D-CC71CA41EE85}" type="presOf" srcId="{AD477CD1-0A6E-104A-9575-1BCB0BF531F0}" destId="{06307E59-9B83-404A-9E08-8937420CB0BE}" srcOrd="0" destOrd="0" presId="urn:microsoft.com/office/officeart/2005/8/layout/balance1"/>
    <dgm:cxn modelId="{59CC1B9F-B8DB-1C4A-9C8B-CF379EC1935C}" srcId="{CB755345-56BD-1349-94DB-E95794AB101E}" destId="{12819898-E613-7742-9B8F-0F70BFF709E2}" srcOrd="2" destOrd="0" parTransId="{C20C948C-F3C1-C94A-B5F2-C5E915E87A72}" sibTransId="{12BEE396-4D68-AF49-9A5D-F39136EEFE1B}"/>
    <dgm:cxn modelId="{385B72AF-8F1F-674B-949A-681D82F32570}" type="presOf" srcId="{469FE3CC-32FF-AB4D-99C3-6F7215E6558F}" destId="{E3A3CC81-E36F-E243-A1A2-E3A8E88BA963}" srcOrd="0" destOrd="0" presId="urn:microsoft.com/office/officeart/2005/8/layout/balance1"/>
    <dgm:cxn modelId="{8047E6B8-6D73-3D4E-B99F-4A3C504AF8FF}" srcId="{1DDDE2F4-1810-4349-9B52-98FB034A7C3A}" destId="{469FE3CC-32FF-AB4D-99C3-6F7215E6558F}" srcOrd="2" destOrd="0" parTransId="{EEE50B00-E0B8-F749-9F28-43452402D299}" sibTransId="{5E924AB4-20BB-0344-B5AA-39273A33AC5C}"/>
    <dgm:cxn modelId="{3DAA74C3-465E-664B-AD8F-2DBC2CDCDF93}" type="presOf" srcId="{DA8363A5-D4BB-974A-851A-19DACC1D79B2}" destId="{4B26B599-1B65-9D49-B399-A47F57CEA897}" srcOrd="0" destOrd="0" presId="urn:microsoft.com/office/officeart/2005/8/layout/balance1"/>
    <dgm:cxn modelId="{4F774BCF-6090-3C45-9A34-7CD47C5B582E}" srcId="{1DDDE2F4-1810-4349-9B52-98FB034A7C3A}" destId="{89A50D30-2751-F94B-840E-928764D11350}" srcOrd="1" destOrd="0" parTransId="{8142F533-B997-114F-A2E6-7219618AD9F5}" sibTransId="{072F63CA-4A5D-CD44-A2FA-25DA436FE16B}"/>
    <dgm:cxn modelId="{131839DA-9CE2-D148-8AB1-2CF646437BC1}" srcId="{CB755345-56BD-1349-94DB-E95794AB101E}" destId="{1DDDE2F4-1810-4349-9B52-98FB034A7C3A}" srcOrd="0" destOrd="0" parTransId="{5331AA0D-F56E-5C40-88F7-D422C1A1C282}" sibTransId="{1BD14C01-49A4-8F4A-99DC-48023200F19E}"/>
    <dgm:cxn modelId="{423A25E6-7F19-1745-BB49-C580C4A13C6E}" type="presOf" srcId="{D8CE61FB-1FAC-D249-892D-97A716BC6E5B}" destId="{3DD8AF49-EA40-7240-A299-04FC41B75F31}" srcOrd="0" destOrd="0" presId="urn:microsoft.com/office/officeart/2005/8/layout/balance1"/>
    <dgm:cxn modelId="{E640F4F2-C449-FC4B-9A12-64264D9DBC52}" type="presOf" srcId="{89A50D30-2751-F94B-840E-928764D11350}" destId="{BBF7BFC4-F5D5-EF46-B63F-3771B7E4E954}" srcOrd="0" destOrd="0" presId="urn:microsoft.com/office/officeart/2005/8/layout/balance1"/>
    <dgm:cxn modelId="{52219BFC-E61E-D745-8B86-4937183D8380}" type="presOf" srcId="{CB755345-56BD-1349-94DB-E95794AB101E}" destId="{4D2B5B8B-A397-724C-BEC7-75734765F671}" srcOrd="0" destOrd="0" presId="urn:microsoft.com/office/officeart/2005/8/layout/balance1"/>
    <dgm:cxn modelId="{E1A1FF8D-3C52-C54D-83A4-B508B2B5C95B}" type="presParOf" srcId="{4D2B5B8B-A397-724C-BEC7-75734765F671}" destId="{E7316D81-B652-374D-AF68-B12843C468C6}" srcOrd="0" destOrd="0" presId="urn:microsoft.com/office/officeart/2005/8/layout/balance1"/>
    <dgm:cxn modelId="{AAA74A6D-E455-1F4D-9A32-514A0D7FE8A0}" type="presParOf" srcId="{4D2B5B8B-A397-724C-BEC7-75734765F671}" destId="{5A754362-2ABC-414F-A54A-5989155F6B31}" srcOrd="1" destOrd="0" presId="urn:microsoft.com/office/officeart/2005/8/layout/balance1"/>
    <dgm:cxn modelId="{AB34BB4D-1283-654F-9D0F-94F758D2DBA5}" type="presParOf" srcId="{5A754362-2ABC-414F-A54A-5989155F6B31}" destId="{4151973C-1308-4940-914E-6947FC015229}" srcOrd="0" destOrd="0" presId="urn:microsoft.com/office/officeart/2005/8/layout/balance1"/>
    <dgm:cxn modelId="{F01A39A0-39F4-2546-8D40-8859ACD15730}" type="presParOf" srcId="{5A754362-2ABC-414F-A54A-5989155F6B31}" destId="{3DD8AF49-EA40-7240-A299-04FC41B75F31}" srcOrd="1" destOrd="0" presId="urn:microsoft.com/office/officeart/2005/8/layout/balance1"/>
    <dgm:cxn modelId="{E911CBF7-C43C-F442-A4ED-AB0B827C3142}" type="presParOf" srcId="{4D2B5B8B-A397-724C-BEC7-75734765F671}" destId="{0BE19FDC-9E9B-C84E-AD03-B47627B2799E}" srcOrd="2" destOrd="0" presId="urn:microsoft.com/office/officeart/2005/8/layout/balance1"/>
    <dgm:cxn modelId="{0A862435-6979-044D-A9B9-41499B44566C}" type="presParOf" srcId="{0BE19FDC-9E9B-C84E-AD03-B47627B2799E}" destId="{8CDB539C-3D35-464F-9087-AD2EE8322B88}" srcOrd="0" destOrd="0" presId="urn:microsoft.com/office/officeart/2005/8/layout/balance1"/>
    <dgm:cxn modelId="{94143614-BBC7-2344-8730-E35D55AAACB4}" type="presParOf" srcId="{0BE19FDC-9E9B-C84E-AD03-B47627B2799E}" destId="{E4EE2082-3388-6145-99AC-93ABEA5EE838}" srcOrd="1" destOrd="0" presId="urn:microsoft.com/office/officeart/2005/8/layout/balance1"/>
    <dgm:cxn modelId="{7C07907D-932F-A147-8091-EA2A6B8E7975}" type="presParOf" srcId="{0BE19FDC-9E9B-C84E-AD03-B47627B2799E}" destId="{40C15B40-8625-D54E-BB9E-20F9EC896A38}" srcOrd="2" destOrd="0" presId="urn:microsoft.com/office/officeart/2005/8/layout/balance1"/>
    <dgm:cxn modelId="{1BF8B755-D4EA-7F43-832E-7DC437A748F7}" type="presParOf" srcId="{0BE19FDC-9E9B-C84E-AD03-B47627B2799E}" destId="{22F321A8-0268-424A-A51C-53BB2094B601}" srcOrd="3" destOrd="0" presId="urn:microsoft.com/office/officeart/2005/8/layout/balance1"/>
    <dgm:cxn modelId="{D67658F9-0D58-8447-9E38-04BBAB6B0BB9}" type="presParOf" srcId="{0BE19FDC-9E9B-C84E-AD03-B47627B2799E}" destId="{282B85FF-B607-D743-98E2-7B4DCD8EF8B2}" srcOrd="4" destOrd="0" presId="urn:microsoft.com/office/officeart/2005/8/layout/balance1"/>
    <dgm:cxn modelId="{6FC6E370-1B4F-0D4E-9C35-A0ADDBCF712F}" type="presParOf" srcId="{0BE19FDC-9E9B-C84E-AD03-B47627B2799E}" destId="{06307E59-9B83-404A-9E08-8937420CB0BE}" srcOrd="5" destOrd="0" presId="urn:microsoft.com/office/officeart/2005/8/layout/balance1"/>
    <dgm:cxn modelId="{128BE0CA-9B2D-004D-8E47-8D4D7D14872E}" type="presParOf" srcId="{0BE19FDC-9E9B-C84E-AD03-B47627B2799E}" destId="{4B26B599-1B65-9D49-B399-A47F57CEA897}" srcOrd="6" destOrd="0" presId="urn:microsoft.com/office/officeart/2005/8/layout/balance1"/>
    <dgm:cxn modelId="{3B92E50E-5E4B-C842-8FF1-FCF146266235}" type="presParOf" srcId="{0BE19FDC-9E9B-C84E-AD03-B47627B2799E}" destId="{BBF7BFC4-F5D5-EF46-B63F-3771B7E4E954}" srcOrd="7" destOrd="0" presId="urn:microsoft.com/office/officeart/2005/8/layout/balance1"/>
    <dgm:cxn modelId="{043CB8E8-40E1-BC4C-94BB-84674865801E}" type="presParOf" srcId="{0BE19FDC-9E9B-C84E-AD03-B47627B2799E}" destId="{E3A3CC81-E36F-E243-A1A2-E3A8E88BA96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3B3D00-092C-7C4C-B138-B1FB05222A2A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AF9A6-42D5-094A-B618-7CAE31B898D0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CDAAF250-37D1-2147-870D-8AE289FC0AF9}" type="parTrans" cxnId="{E02B6D2D-71A9-C04E-9E71-157C534B17B0}">
      <dgm:prSet/>
      <dgm:spPr/>
      <dgm:t>
        <a:bodyPr/>
        <a:lstStyle/>
        <a:p>
          <a:endParaRPr lang="en-US"/>
        </a:p>
      </dgm:t>
    </dgm:pt>
    <dgm:pt modelId="{6CD20E0B-7EEB-D140-B97E-A9402A2D31F1}" type="sibTrans" cxnId="{E02B6D2D-71A9-C04E-9E71-157C534B17B0}">
      <dgm:prSet/>
      <dgm:spPr/>
      <dgm:t>
        <a:bodyPr/>
        <a:lstStyle/>
        <a:p>
          <a:endParaRPr lang="en-US"/>
        </a:p>
      </dgm:t>
    </dgm:pt>
    <dgm:pt modelId="{D88F9510-31F9-7445-9768-780855600466}">
      <dgm:prSet phldrT="[Text]" custT="1"/>
      <dgm:spPr/>
      <dgm:t>
        <a:bodyPr/>
        <a:lstStyle/>
        <a:p>
          <a:r>
            <a:rPr lang="en-US" sz="1400" dirty="0"/>
            <a:t>One System</a:t>
          </a:r>
        </a:p>
      </dgm:t>
    </dgm:pt>
    <dgm:pt modelId="{6A1F58D3-0F3D-D442-9701-4E6D29B28A12}" type="parTrans" cxnId="{D6D95995-61AC-0D46-930F-48C2CC94DDC7}">
      <dgm:prSet/>
      <dgm:spPr/>
      <dgm:t>
        <a:bodyPr/>
        <a:lstStyle/>
        <a:p>
          <a:endParaRPr lang="en-US"/>
        </a:p>
      </dgm:t>
    </dgm:pt>
    <dgm:pt modelId="{B73FDE29-8FE9-5844-9D25-B81F88951D3D}" type="sibTrans" cxnId="{D6D95995-61AC-0D46-930F-48C2CC94DDC7}">
      <dgm:prSet/>
      <dgm:spPr/>
      <dgm:t>
        <a:bodyPr/>
        <a:lstStyle/>
        <a:p>
          <a:endParaRPr lang="en-US"/>
        </a:p>
      </dgm:t>
    </dgm:pt>
    <dgm:pt modelId="{F69FAAF3-481D-DD42-AA32-212C61B9CEF7}">
      <dgm:prSet phldrT="[Text]" custT="1"/>
      <dgm:spPr/>
      <dgm:t>
        <a:bodyPr/>
        <a:lstStyle/>
        <a:p>
          <a:r>
            <a:rPr lang="en-US" sz="1400" dirty="0"/>
            <a:t>Many</a:t>
          </a:r>
        </a:p>
      </dgm:t>
    </dgm:pt>
    <dgm:pt modelId="{89E825E9-D52D-E34B-80B0-AD0BB8F722AB}" type="parTrans" cxnId="{40D6BB24-B019-AC43-9BAF-1AD3C99CDAC1}">
      <dgm:prSet/>
      <dgm:spPr/>
      <dgm:t>
        <a:bodyPr/>
        <a:lstStyle/>
        <a:p>
          <a:endParaRPr lang="en-US"/>
        </a:p>
      </dgm:t>
    </dgm:pt>
    <dgm:pt modelId="{8AB0FC17-C155-DC41-B9AA-6DA4603E635F}" type="sibTrans" cxnId="{40D6BB24-B019-AC43-9BAF-1AD3C99CDAC1}">
      <dgm:prSet/>
      <dgm:spPr/>
      <dgm:t>
        <a:bodyPr/>
        <a:lstStyle/>
        <a:p>
          <a:endParaRPr lang="en-US"/>
        </a:p>
      </dgm:t>
    </dgm:pt>
    <dgm:pt modelId="{B7D6424C-62A4-9E42-834A-66DD7913CC38}">
      <dgm:prSet phldrT="[Text]" custT="1"/>
      <dgm:spPr/>
      <dgm:t>
        <a:bodyPr/>
        <a:lstStyle/>
        <a:p>
          <a:r>
            <a:rPr lang="en-US" sz="1400" dirty="0"/>
            <a:t>many</a:t>
          </a:r>
        </a:p>
      </dgm:t>
    </dgm:pt>
    <dgm:pt modelId="{69064DF6-3A8E-BC4A-B660-D8464DB39640}" type="parTrans" cxnId="{11B0E262-DE86-B444-BEDD-0D75F09FB377}">
      <dgm:prSet/>
      <dgm:spPr/>
      <dgm:t>
        <a:bodyPr/>
        <a:lstStyle/>
        <a:p>
          <a:endParaRPr lang="en-US"/>
        </a:p>
      </dgm:t>
    </dgm:pt>
    <dgm:pt modelId="{B3E406FE-03CE-2C44-8167-616EDC55AE75}" type="sibTrans" cxnId="{11B0E262-DE86-B444-BEDD-0D75F09FB377}">
      <dgm:prSet/>
      <dgm:spPr/>
      <dgm:t>
        <a:bodyPr/>
        <a:lstStyle/>
        <a:p>
          <a:endParaRPr lang="en-US"/>
        </a:p>
      </dgm:t>
    </dgm:pt>
    <dgm:pt modelId="{8711A230-94B1-D142-AA63-10C2785BA551}">
      <dgm:prSet phldrT="[Text]" custT="1"/>
      <dgm:spPr/>
      <dgm:t>
        <a:bodyPr/>
        <a:lstStyle/>
        <a:p>
          <a:r>
            <a:rPr lang="en-US" sz="1400" dirty="0" err="1"/>
            <a:t>Organisations</a:t>
          </a:r>
          <a:endParaRPr lang="en-US" sz="1400" dirty="0"/>
        </a:p>
      </dgm:t>
    </dgm:pt>
    <dgm:pt modelId="{3AC5D4EE-2322-0248-8CD1-DBF6DF69544C}" type="parTrans" cxnId="{55F72E39-118A-E44E-8A82-696D81D83559}">
      <dgm:prSet/>
      <dgm:spPr/>
      <dgm:t>
        <a:bodyPr/>
        <a:lstStyle/>
        <a:p>
          <a:endParaRPr lang="en-US"/>
        </a:p>
      </dgm:t>
    </dgm:pt>
    <dgm:pt modelId="{B67D706C-FC39-7D49-B304-8435002492C6}" type="sibTrans" cxnId="{55F72E39-118A-E44E-8A82-696D81D83559}">
      <dgm:prSet/>
      <dgm:spPr/>
      <dgm:t>
        <a:bodyPr/>
        <a:lstStyle/>
        <a:p>
          <a:endParaRPr lang="en-US"/>
        </a:p>
      </dgm:t>
    </dgm:pt>
    <dgm:pt modelId="{024DA453-8929-B84C-A16E-D9A613A01B2C}">
      <dgm:prSet phldrT="[Text]" custT="1"/>
      <dgm:spPr/>
      <dgm:t>
        <a:bodyPr/>
        <a:lstStyle/>
        <a:p>
          <a:r>
            <a:rPr lang="en-US" sz="1400" dirty="0"/>
            <a:t>different</a:t>
          </a:r>
        </a:p>
      </dgm:t>
    </dgm:pt>
    <dgm:pt modelId="{CE051E3A-99C6-8B42-9F13-F6D3E0CF7F1C}" type="sibTrans" cxnId="{3B6B9D3A-EE56-9446-B3CB-A8C5C12CA0ED}">
      <dgm:prSet/>
      <dgm:spPr/>
      <dgm:t>
        <a:bodyPr/>
        <a:lstStyle/>
        <a:p>
          <a:endParaRPr lang="en-US"/>
        </a:p>
      </dgm:t>
    </dgm:pt>
    <dgm:pt modelId="{8A6363AE-60B5-DF45-9470-D47AA8315D6E}" type="parTrans" cxnId="{3B6B9D3A-EE56-9446-B3CB-A8C5C12CA0ED}">
      <dgm:prSet/>
      <dgm:spPr/>
      <dgm:t>
        <a:bodyPr/>
        <a:lstStyle/>
        <a:p>
          <a:endParaRPr lang="en-US"/>
        </a:p>
      </dgm:t>
    </dgm:pt>
    <dgm:pt modelId="{04DCDEA7-1E94-5942-859F-C2A9AF2AA8A1}">
      <dgm:prSet phldrT="[Text]" custT="1"/>
      <dgm:spPr/>
      <dgm:t>
        <a:bodyPr/>
        <a:lstStyle/>
        <a:p>
          <a:r>
            <a:rPr lang="en-US" sz="1400" dirty="0"/>
            <a:t>services</a:t>
          </a:r>
        </a:p>
      </dgm:t>
    </dgm:pt>
    <dgm:pt modelId="{2EF3A8A0-4926-EF40-A3E8-75A1C62490F2}" type="sibTrans" cxnId="{6BDFCB05-CF85-A34A-83CD-D0FC13B24842}">
      <dgm:prSet/>
      <dgm:spPr/>
      <dgm:t>
        <a:bodyPr/>
        <a:lstStyle/>
        <a:p>
          <a:endParaRPr lang="en-US"/>
        </a:p>
      </dgm:t>
    </dgm:pt>
    <dgm:pt modelId="{AF53C9FE-621F-2A4B-AA05-0BA46C44EC79}" type="parTrans" cxnId="{6BDFCB05-CF85-A34A-83CD-D0FC13B24842}">
      <dgm:prSet/>
      <dgm:spPr/>
      <dgm:t>
        <a:bodyPr/>
        <a:lstStyle/>
        <a:p>
          <a:endParaRPr lang="en-US"/>
        </a:p>
      </dgm:t>
    </dgm:pt>
    <dgm:pt modelId="{23F49027-12E7-4C49-8166-8549D4881B57}">
      <dgm:prSet phldrT="[Text]" custT="1"/>
      <dgm:spPr/>
      <dgm:t>
        <a:bodyPr/>
        <a:lstStyle/>
        <a:p>
          <a:r>
            <a:rPr lang="en-US" sz="1400" dirty="0"/>
            <a:t>Made</a:t>
          </a:r>
        </a:p>
      </dgm:t>
    </dgm:pt>
    <dgm:pt modelId="{8B7C1E17-38FF-0A40-9361-7F099FD1E994}" type="parTrans" cxnId="{86FF0152-7404-6048-BA16-A4B740BE8722}">
      <dgm:prSet/>
      <dgm:spPr/>
      <dgm:t>
        <a:bodyPr/>
        <a:lstStyle/>
        <a:p>
          <a:endParaRPr lang="en-US"/>
        </a:p>
      </dgm:t>
    </dgm:pt>
    <dgm:pt modelId="{801F2FFD-CD0B-8040-8F36-CADCCB5AD164}" type="sibTrans" cxnId="{86FF0152-7404-6048-BA16-A4B740BE8722}">
      <dgm:prSet/>
      <dgm:spPr/>
      <dgm:t>
        <a:bodyPr/>
        <a:lstStyle/>
        <a:p>
          <a:endParaRPr lang="en-US"/>
        </a:p>
      </dgm:t>
    </dgm:pt>
    <dgm:pt modelId="{BBEEC92D-D266-3B46-885D-D4AD6D23AA66}">
      <dgm:prSet phldrT="[Text]" custT="1"/>
      <dgm:spPr/>
      <dgm:t>
        <a:bodyPr/>
        <a:lstStyle/>
        <a:p>
          <a:r>
            <a:rPr lang="en-US" sz="1400" dirty="0"/>
            <a:t>up</a:t>
          </a:r>
        </a:p>
      </dgm:t>
    </dgm:pt>
    <dgm:pt modelId="{BC297D86-0BB7-474E-83E0-5F6C9DC12D84}" type="parTrans" cxnId="{D8DF8265-C028-E64E-B46B-F5BF574B0789}">
      <dgm:prSet/>
      <dgm:spPr/>
      <dgm:t>
        <a:bodyPr/>
        <a:lstStyle/>
        <a:p>
          <a:endParaRPr lang="en-US"/>
        </a:p>
      </dgm:t>
    </dgm:pt>
    <dgm:pt modelId="{E69FFB6A-EA28-BA42-BFCE-73D8EBECFA93}" type="sibTrans" cxnId="{D8DF8265-C028-E64E-B46B-F5BF574B0789}">
      <dgm:prSet/>
      <dgm:spPr/>
      <dgm:t>
        <a:bodyPr/>
        <a:lstStyle/>
        <a:p>
          <a:endParaRPr lang="en-US"/>
        </a:p>
      </dgm:t>
    </dgm:pt>
    <dgm:pt modelId="{15C9E7E0-1A7A-8A40-B9DF-7EFFA1753881}">
      <dgm:prSet phldrT="[Text]" custT="1"/>
      <dgm:spPr/>
      <dgm:t>
        <a:bodyPr/>
        <a:lstStyle/>
        <a:p>
          <a:r>
            <a:rPr lang="en-US" sz="1400" dirty="0"/>
            <a:t>of</a:t>
          </a:r>
        </a:p>
      </dgm:t>
    </dgm:pt>
    <dgm:pt modelId="{A1F81976-64BE-D642-A5C2-4126AE56BF3A}" type="parTrans" cxnId="{F1BAB138-4B5E-D64A-ACCD-B5BC399D1FB9}">
      <dgm:prSet/>
      <dgm:spPr/>
      <dgm:t>
        <a:bodyPr/>
        <a:lstStyle/>
        <a:p>
          <a:endParaRPr lang="en-US"/>
        </a:p>
      </dgm:t>
    </dgm:pt>
    <dgm:pt modelId="{100AFB58-E7C9-D145-8C64-947E368416E2}" type="sibTrans" cxnId="{F1BAB138-4B5E-D64A-ACCD-B5BC399D1FB9}">
      <dgm:prSet/>
      <dgm:spPr/>
      <dgm:t>
        <a:bodyPr/>
        <a:lstStyle/>
        <a:p>
          <a:endParaRPr lang="en-US"/>
        </a:p>
      </dgm:t>
    </dgm:pt>
    <dgm:pt modelId="{E203B502-678F-764E-ACAA-67F57065E6F5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28333DC7-0C70-E343-99E8-A663ABE88E51}" type="parTrans" cxnId="{B5067703-3AC6-8343-9F2B-4BABB2038A52}">
      <dgm:prSet/>
      <dgm:spPr/>
      <dgm:t>
        <a:bodyPr/>
        <a:lstStyle/>
        <a:p>
          <a:endParaRPr lang="en-US"/>
        </a:p>
      </dgm:t>
    </dgm:pt>
    <dgm:pt modelId="{54F4E2EF-8BC3-4E41-A65C-A5972AA562FD}" type="sibTrans" cxnId="{B5067703-3AC6-8343-9F2B-4BABB2038A52}">
      <dgm:prSet/>
      <dgm:spPr/>
      <dgm:t>
        <a:bodyPr/>
        <a:lstStyle/>
        <a:p>
          <a:endParaRPr lang="en-US"/>
        </a:p>
      </dgm:t>
    </dgm:pt>
    <dgm:pt modelId="{184B0B6C-5789-9A45-BA1E-4974000B5EFA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78AD6B53-266B-4142-A008-1DB756C06093}" type="parTrans" cxnId="{8C1532B1-7637-EF4B-951E-312B61A7EA85}">
      <dgm:prSet/>
      <dgm:spPr/>
      <dgm:t>
        <a:bodyPr/>
        <a:lstStyle/>
        <a:p>
          <a:endParaRPr lang="en-US"/>
        </a:p>
      </dgm:t>
    </dgm:pt>
    <dgm:pt modelId="{465A60A8-B156-3840-97B1-F2195D063035}" type="sibTrans" cxnId="{8C1532B1-7637-EF4B-951E-312B61A7EA85}">
      <dgm:prSet/>
      <dgm:spPr/>
      <dgm:t>
        <a:bodyPr/>
        <a:lstStyle/>
        <a:p>
          <a:endParaRPr lang="en-US"/>
        </a:p>
      </dgm:t>
    </dgm:pt>
    <dgm:pt modelId="{22F58847-ED8C-004C-8E31-735BCDBA024B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44D295EB-1AEA-8842-B3C8-BF2C1CB5DBB9}" type="parTrans" cxnId="{40B2CC29-984F-4944-916D-49EAF0D40945}">
      <dgm:prSet/>
      <dgm:spPr/>
      <dgm:t>
        <a:bodyPr/>
        <a:lstStyle/>
        <a:p>
          <a:endParaRPr lang="en-US"/>
        </a:p>
      </dgm:t>
    </dgm:pt>
    <dgm:pt modelId="{82C0CBC2-5530-8B4C-8F88-05DDDB026333}" type="sibTrans" cxnId="{40B2CC29-984F-4944-916D-49EAF0D40945}">
      <dgm:prSet/>
      <dgm:spPr/>
      <dgm:t>
        <a:bodyPr/>
        <a:lstStyle/>
        <a:p>
          <a:endParaRPr lang="en-US"/>
        </a:p>
      </dgm:t>
    </dgm:pt>
    <dgm:pt modelId="{154CBC4F-CAEE-2E4E-AE82-1FA6D3642C5B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1D5B4ED3-6B2F-9E4B-9702-A84CBEC9A7C2}" type="parTrans" cxnId="{0D86A019-139C-4641-A8D6-BFEEF4131F06}">
      <dgm:prSet/>
      <dgm:spPr/>
      <dgm:t>
        <a:bodyPr/>
        <a:lstStyle/>
        <a:p>
          <a:endParaRPr lang="en-US"/>
        </a:p>
      </dgm:t>
    </dgm:pt>
    <dgm:pt modelId="{13BF3079-A38F-1845-A173-83DA4E2F81AE}" type="sibTrans" cxnId="{0D86A019-139C-4641-A8D6-BFEEF4131F06}">
      <dgm:prSet/>
      <dgm:spPr/>
      <dgm:t>
        <a:bodyPr/>
        <a:lstStyle/>
        <a:p>
          <a:endParaRPr lang="en-US"/>
        </a:p>
      </dgm:t>
    </dgm:pt>
    <dgm:pt modelId="{3AFF5B45-7110-F740-9F41-F7C1B1425075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C2DFD643-52DA-DD46-BCFC-B3A937D0CF3C}" type="parTrans" cxnId="{2FAE8499-5E54-9347-8667-806098544E29}">
      <dgm:prSet/>
      <dgm:spPr/>
      <dgm:t>
        <a:bodyPr/>
        <a:lstStyle/>
        <a:p>
          <a:endParaRPr lang="en-US"/>
        </a:p>
      </dgm:t>
    </dgm:pt>
    <dgm:pt modelId="{66A998BB-1082-E34B-A9AC-681CE76D7703}" type="sibTrans" cxnId="{2FAE8499-5E54-9347-8667-806098544E29}">
      <dgm:prSet/>
      <dgm:spPr/>
      <dgm:t>
        <a:bodyPr/>
        <a:lstStyle/>
        <a:p>
          <a:endParaRPr lang="en-US"/>
        </a:p>
      </dgm:t>
    </dgm:pt>
    <dgm:pt modelId="{085A1BE3-A589-1B43-889A-18E2CF67AAD6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EDBFF5A4-7E7F-7D4C-974B-7D31427C321D}" type="parTrans" cxnId="{3154FA84-936D-704B-A53D-53F0EA880797}">
      <dgm:prSet/>
      <dgm:spPr/>
      <dgm:t>
        <a:bodyPr/>
        <a:lstStyle/>
        <a:p>
          <a:endParaRPr lang="en-US"/>
        </a:p>
      </dgm:t>
    </dgm:pt>
    <dgm:pt modelId="{581D6393-CEFC-C94D-92C5-0D7FD95F4E71}" type="sibTrans" cxnId="{3154FA84-936D-704B-A53D-53F0EA880797}">
      <dgm:prSet/>
      <dgm:spPr/>
      <dgm:t>
        <a:bodyPr/>
        <a:lstStyle/>
        <a:p>
          <a:endParaRPr lang="en-US"/>
        </a:p>
      </dgm:t>
    </dgm:pt>
    <dgm:pt modelId="{21EFAA6E-8514-B247-9792-DDF9B6AF37C8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F1A6F8D0-FC25-CF47-B438-6A6E2F8FF04B}" type="parTrans" cxnId="{D49C2A3F-1B92-9343-95D9-8D8DFACDAA78}">
      <dgm:prSet/>
      <dgm:spPr/>
      <dgm:t>
        <a:bodyPr/>
        <a:lstStyle/>
        <a:p>
          <a:endParaRPr lang="en-US"/>
        </a:p>
      </dgm:t>
    </dgm:pt>
    <dgm:pt modelId="{2564FAE2-CE10-FB4B-A8C3-97807954DA7B}" type="sibTrans" cxnId="{D49C2A3F-1B92-9343-95D9-8D8DFACDAA78}">
      <dgm:prSet/>
      <dgm:spPr/>
      <dgm:t>
        <a:bodyPr/>
        <a:lstStyle/>
        <a:p>
          <a:endParaRPr lang="en-US"/>
        </a:p>
      </dgm:t>
    </dgm:pt>
    <dgm:pt modelId="{5B3B335D-1C7C-F344-B5D3-22DE8550A9E5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0683F37E-B34C-0144-96F5-600CEDADC4D4}" type="parTrans" cxnId="{3B9BD8A9-7B1D-F742-A68A-6719719A024B}">
      <dgm:prSet/>
      <dgm:spPr/>
      <dgm:t>
        <a:bodyPr/>
        <a:lstStyle/>
        <a:p>
          <a:endParaRPr lang="en-US"/>
        </a:p>
      </dgm:t>
    </dgm:pt>
    <dgm:pt modelId="{21E2BD9F-0151-6444-8ED8-7ADA2AA336FA}" type="sibTrans" cxnId="{3B9BD8A9-7B1D-F742-A68A-6719719A024B}">
      <dgm:prSet/>
      <dgm:spPr/>
      <dgm:t>
        <a:bodyPr/>
        <a:lstStyle/>
        <a:p>
          <a:endParaRPr lang="en-US"/>
        </a:p>
      </dgm:t>
    </dgm:pt>
    <dgm:pt modelId="{99F26E90-17BB-E84F-9387-B78B97494E54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8F1EC654-4F92-F948-84AC-72C9ECF5F222}" type="parTrans" cxnId="{4CAAA073-A5B0-2E41-8AAE-CD59204DB716}">
      <dgm:prSet/>
      <dgm:spPr/>
      <dgm:t>
        <a:bodyPr/>
        <a:lstStyle/>
        <a:p>
          <a:endParaRPr lang="en-US"/>
        </a:p>
      </dgm:t>
    </dgm:pt>
    <dgm:pt modelId="{6DC3E9DB-32ED-E045-95ED-1CA5DB4DB533}" type="sibTrans" cxnId="{4CAAA073-A5B0-2E41-8AAE-CD59204DB716}">
      <dgm:prSet/>
      <dgm:spPr/>
      <dgm:t>
        <a:bodyPr/>
        <a:lstStyle/>
        <a:p>
          <a:endParaRPr lang="en-US"/>
        </a:p>
      </dgm:t>
    </dgm:pt>
    <dgm:pt modelId="{C047F5F3-81AD-6542-BAAE-861B397A14A6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A2D17987-AD4D-EF43-990F-9C7B81473B53}" type="parTrans" cxnId="{C51AF8B3-A876-654B-B12B-A2402B90CD3D}">
      <dgm:prSet/>
      <dgm:spPr/>
      <dgm:t>
        <a:bodyPr/>
        <a:lstStyle/>
        <a:p>
          <a:endParaRPr lang="en-US"/>
        </a:p>
      </dgm:t>
    </dgm:pt>
    <dgm:pt modelId="{F417D0C6-B403-5D4A-82C4-FC5DBBAA68EE}" type="sibTrans" cxnId="{C51AF8B3-A876-654B-B12B-A2402B90CD3D}">
      <dgm:prSet/>
      <dgm:spPr/>
      <dgm:t>
        <a:bodyPr/>
        <a:lstStyle/>
        <a:p>
          <a:endParaRPr lang="en-US"/>
        </a:p>
      </dgm:t>
    </dgm:pt>
    <dgm:pt modelId="{32C87664-4599-294D-8084-CF3F73292FAF}">
      <dgm:prSet phldrT="[Text]" custT="1"/>
      <dgm:spPr/>
      <dgm:t>
        <a:bodyPr/>
        <a:lstStyle/>
        <a:p>
          <a:r>
            <a:rPr lang="en-US" sz="1400" dirty="0"/>
            <a:t>Processes</a:t>
          </a:r>
        </a:p>
      </dgm:t>
    </dgm:pt>
    <dgm:pt modelId="{2B7A56D3-149B-EA4C-A803-2F971C6796FD}" type="parTrans" cxnId="{93C8F21E-FEC8-A946-93EB-072D87BC1130}">
      <dgm:prSet/>
      <dgm:spPr/>
      <dgm:t>
        <a:bodyPr/>
        <a:lstStyle/>
        <a:p>
          <a:endParaRPr lang="en-US"/>
        </a:p>
      </dgm:t>
    </dgm:pt>
    <dgm:pt modelId="{02D769CC-4A10-1843-B342-BE58A8FA9E0E}" type="sibTrans" cxnId="{93C8F21E-FEC8-A946-93EB-072D87BC1130}">
      <dgm:prSet/>
      <dgm:spPr/>
      <dgm:t>
        <a:bodyPr/>
        <a:lstStyle/>
        <a:p>
          <a:endParaRPr lang="en-US"/>
        </a:p>
      </dgm:t>
    </dgm:pt>
    <dgm:pt modelId="{ABA3B84A-5866-E44B-8AB8-F6F0EDD6D659}" type="pres">
      <dgm:prSet presAssocID="{E93B3D00-092C-7C4C-B138-B1FB05222A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4E2648-78D8-4148-8293-FB24915BD680}" type="pres">
      <dgm:prSet presAssocID="{D88F9510-31F9-7445-9768-780855600466}" presName="root1" presStyleCnt="0"/>
      <dgm:spPr/>
    </dgm:pt>
    <dgm:pt modelId="{4E78B67F-A37B-1C4C-B6E1-733A8B8D7B10}" type="pres">
      <dgm:prSet presAssocID="{D88F9510-31F9-7445-9768-780855600466}" presName="LevelOneTextNode" presStyleLbl="node0" presStyleIdx="0" presStyleCnt="1">
        <dgm:presLayoutVars>
          <dgm:chPref val="3"/>
        </dgm:presLayoutVars>
      </dgm:prSet>
      <dgm:spPr/>
    </dgm:pt>
    <dgm:pt modelId="{104287B4-9E6F-A44C-A501-88044B2F746D}" type="pres">
      <dgm:prSet presAssocID="{D88F9510-31F9-7445-9768-780855600466}" presName="level2hierChild" presStyleCnt="0"/>
      <dgm:spPr/>
    </dgm:pt>
    <dgm:pt modelId="{AFEC4894-EF0A-064A-8BD0-5DB49BCB2C6D}" type="pres">
      <dgm:prSet presAssocID="{89E825E9-D52D-E34B-80B0-AD0BB8F722AB}" presName="conn2-1" presStyleLbl="parChTrans1D2" presStyleIdx="0" presStyleCnt="2"/>
      <dgm:spPr/>
    </dgm:pt>
    <dgm:pt modelId="{1905A601-38B5-8B4B-BE1B-0B6C2A069E63}" type="pres">
      <dgm:prSet presAssocID="{89E825E9-D52D-E34B-80B0-AD0BB8F722AB}" presName="connTx" presStyleLbl="parChTrans1D2" presStyleIdx="0" presStyleCnt="2"/>
      <dgm:spPr/>
    </dgm:pt>
    <dgm:pt modelId="{3D096BB1-9368-344C-BF31-56F706BCC4D2}" type="pres">
      <dgm:prSet presAssocID="{F69FAAF3-481D-DD42-AA32-212C61B9CEF7}" presName="root2" presStyleCnt="0"/>
      <dgm:spPr/>
    </dgm:pt>
    <dgm:pt modelId="{736BFABF-DC7A-A84A-8387-EF2A4E768B0E}" type="pres">
      <dgm:prSet presAssocID="{F69FAAF3-481D-DD42-AA32-212C61B9CEF7}" presName="LevelTwoTextNode" presStyleLbl="node2" presStyleIdx="0" presStyleCnt="2">
        <dgm:presLayoutVars>
          <dgm:chPref val="3"/>
        </dgm:presLayoutVars>
      </dgm:prSet>
      <dgm:spPr/>
    </dgm:pt>
    <dgm:pt modelId="{6CEEE4C8-0423-974A-A45E-B896F8C21F71}" type="pres">
      <dgm:prSet presAssocID="{F69FAAF3-481D-DD42-AA32-212C61B9CEF7}" presName="level3hierChild" presStyleCnt="0"/>
      <dgm:spPr/>
    </dgm:pt>
    <dgm:pt modelId="{EE17D13D-E440-7A46-90BF-AC16DA9071DB}" type="pres">
      <dgm:prSet presAssocID="{8B7C1E17-38FF-0A40-9361-7F099FD1E994}" presName="conn2-1" presStyleLbl="parChTrans1D3" presStyleIdx="0" presStyleCnt="6"/>
      <dgm:spPr/>
    </dgm:pt>
    <dgm:pt modelId="{DB8FD642-3CFC-5F46-A689-157C803F280B}" type="pres">
      <dgm:prSet presAssocID="{8B7C1E17-38FF-0A40-9361-7F099FD1E994}" presName="connTx" presStyleLbl="parChTrans1D3" presStyleIdx="0" presStyleCnt="6"/>
      <dgm:spPr/>
    </dgm:pt>
    <dgm:pt modelId="{FD0F4201-2913-7341-B4DF-D218BD6F2F39}" type="pres">
      <dgm:prSet presAssocID="{23F49027-12E7-4C49-8166-8549D4881B57}" presName="root2" presStyleCnt="0"/>
      <dgm:spPr/>
    </dgm:pt>
    <dgm:pt modelId="{47426043-769A-DA4C-AEC2-4046AEA894ED}" type="pres">
      <dgm:prSet presAssocID="{23F49027-12E7-4C49-8166-8549D4881B57}" presName="LevelTwoTextNode" presStyleLbl="node3" presStyleIdx="0" presStyleCnt="6">
        <dgm:presLayoutVars>
          <dgm:chPref val="3"/>
        </dgm:presLayoutVars>
      </dgm:prSet>
      <dgm:spPr/>
    </dgm:pt>
    <dgm:pt modelId="{96E8ACE5-E4C7-7142-A155-F39CD486394B}" type="pres">
      <dgm:prSet presAssocID="{23F49027-12E7-4C49-8166-8549D4881B57}" presName="level3hierChild" presStyleCnt="0"/>
      <dgm:spPr/>
    </dgm:pt>
    <dgm:pt modelId="{05AD2EE4-3371-E04A-88E7-4E41869F08EC}" type="pres">
      <dgm:prSet presAssocID="{A2D17987-AD4D-EF43-990F-9C7B81473B53}" presName="conn2-1" presStyleLbl="parChTrans1D4" presStyleIdx="0" presStyleCnt="12"/>
      <dgm:spPr/>
    </dgm:pt>
    <dgm:pt modelId="{C8413073-60E3-1D4D-BCB3-0895B3D93A01}" type="pres">
      <dgm:prSet presAssocID="{A2D17987-AD4D-EF43-990F-9C7B81473B53}" presName="connTx" presStyleLbl="parChTrans1D4" presStyleIdx="0" presStyleCnt="12"/>
      <dgm:spPr/>
    </dgm:pt>
    <dgm:pt modelId="{7FE8FB72-62DF-E54F-A085-5291003404DD}" type="pres">
      <dgm:prSet presAssocID="{C047F5F3-81AD-6542-BAAE-861B397A14A6}" presName="root2" presStyleCnt="0"/>
      <dgm:spPr/>
    </dgm:pt>
    <dgm:pt modelId="{6510BBDD-6F97-9148-982C-02B92ECF46CF}" type="pres">
      <dgm:prSet presAssocID="{C047F5F3-81AD-6542-BAAE-861B397A14A6}" presName="LevelTwoTextNode" presStyleLbl="node4" presStyleIdx="0" presStyleCnt="12">
        <dgm:presLayoutVars>
          <dgm:chPref val="3"/>
        </dgm:presLayoutVars>
      </dgm:prSet>
      <dgm:spPr/>
    </dgm:pt>
    <dgm:pt modelId="{96E711F3-AFB5-FB4A-88B4-F51BA50425AD}" type="pres">
      <dgm:prSet presAssocID="{C047F5F3-81AD-6542-BAAE-861B397A14A6}" presName="level3hierChild" presStyleCnt="0"/>
      <dgm:spPr/>
    </dgm:pt>
    <dgm:pt modelId="{581EFFA0-BD15-BD4C-A4FD-69DA4DE37E34}" type="pres">
      <dgm:prSet presAssocID="{2B7A56D3-149B-EA4C-A803-2F971C6796FD}" presName="conn2-1" presStyleLbl="parChTrans1D4" presStyleIdx="1" presStyleCnt="12"/>
      <dgm:spPr/>
    </dgm:pt>
    <dgm:pt modelId="{C85980DC-09D8-BA4E-8FEC-8FA34D15CBCD}" type="pres">
      <dgm:prSet presAssocID="{2B7A56D3-149B-EA4C-A803-2F971C6796FD}" presName="connTx" presStyleLbl="parChTrans1D4" presStyleIdx="1" presStyleCnt="12"/>
      <dgm:spPr/>
    </dgm:pt>
    <dgm:pt modelId="{777B6F65-33BD-A34C-8466-A6D79FDCA793}" type="pres">
      <dgm:prSet presAssocID="{32C87664-4599-294D-8084-CF3F73292FAF}" presName="root2" presStyleCnt="0"/>
      <dgm:spPr/>
    </dgm:pt>
    <dgm:pt modelId="{7C6F02CA-77FA-CD4C-B19A-17111578D377}" type="pres">
      <dgm:prSet presAssocID="{32C87664-4599-294D-8084-CF3F73292FAF}" presName="LevelTwoTextNode" presStyleLbl="node4" presStyleIdx="1" presStyleCnt="12">
        <dgm:presLayoutVars>
          <dgm:chPref val="3"/>
        </dgm:presLayoutVars>
      </dgm:prSet>
      <dgm:spPr/>
    </dgm:pt>
    <dgm:pt modelId="{F0E346CA-A659-674B-A946-CBDF7A9A3A21}" type="pres">
      <dgm:prSet presAssocID="{32C87664-4599-294D-8084-CF3F73292FAF}" presName="level3hierChild" presStyleCnt="0"/>
      <dgm:spPr/>
    </dgm:pt>
    <dgm:pt modelId="{E497EB9D-A707-BC4C-A1E5-16B68473BFEA}" type="pres">
      <dgm:prSet presAssocID="{BC297D86-0BB7-474E-83E0-5F6C9DC12D84}" presName="conn2-1" presStyleLbl="parChTrans1D3" presStyleIdx="1" presStyleCnt="6"/>
      <dgm:spPr/>
    </dgm:pt>
    <dgm:pt modelId="{2AC18632-60E1-4845-9AE3-C9E77808B2CB}" type="pres">
      <dgm:prSet presAssocID="{BC297D86-0BB7-474E-83E0-5F6C9DC12D84}" presName="connTx" presStyleLbl="parChTrans1D3" presStyleIdx="1" presStyleCnt="6"/>
      <dgm:spPr/>
    </dgm:pt>
    <dgm:pt modelId="{AD74A522-5D0C-D345-BE73-724711E16B8A}" type="pres">
      <dgm:prSet presAssocID="{BBEEC92D-D266-3B46-885D-D4AD6D23AA66}" presName="root2" presStyleCnt="0"/>
      <dgm:spPr/>
    </dgm:pt>
    <dgm:pt modelId="{0882B253-D331-0847-A592-AE28DD28FF64}" type="pres">
      <dgm:prSet presAssocID="{BBEEC92D-D266-3B46-885D-D4AD6D23AA66}" presName="LevelTwoTextNode" presStyleLbl="node3" presStyleIdx="1" presStyleCnt="6">
        <dgm:presLayoutVars>
          <dgm:chPref val="3"/>
        </dgm:presLayoutVars>
      </dgm:prSet>
      <dgm:spPr/>
    </dgm:pt>
    <dgm:pt modelId="{8B0640E0-6E3F-674C-81CE-C8C10C1AC251}" type="pres">
      <dgm:prSet presAssocID="{BBEEC92D-D266-3B46-885D-D4AD6D23AA66}" presName="level3hierChild" presStyleCnt="0"/>
      <dgm:spPr/>
    </dgm:pt>
    <dgm:pt modelId="{919C6E8E-C925-3541-979E-0DB29C8C7913}" type="pres">
      <dgm:prSet presAssocID="{0683F37E-B34C-0144-96F5-600CEDADC4D4}" presName="conn2-1" presStyleLbl="parChTrans1D4" presStyleIdx="2" presStyleCnt="12"/>
      <dgm:spPr/>
    </dgm:pt>
    <dgm:pt modelId="{A4F762C7-2FCA-0442-8AF0-27BE58D96830}" type="pres">
      <dgm:prSet presAssocID="{0683F37E-B34C-0144-96F5-600CEDADC4D4}" presName="connTx" presStyleLbl="parChTrans1D4" presStyleIdx="2" presStyleCnt="12"/>
      <dgm:spPr/>
    </dgm:pt>
    <dgm:pt modelId="{381B1310-42EF-1245-83C5-4FC62E40924B}" type="pres">
      <dgm:prSet presAssocID="{5B3B335D-1C7C-F344-B5D3-22DE8550A9E5}" presName="root2" presStyleCnt="0"/>
      <dgm:spPr/>
    </dgm:pt>
    <dgm:pt modelId="{664B454C-9BBC-E74A-971F-AA002F6F83A8}" type="pres">
      <dgm:prSet presAssocID="{5B3B335D-1C7C-F344-B5D3-22DE8550A9E5}" presName="LevelTwoTextNode" presStyleLbl="node4" presStyleIdx="2" presStyleCnt="12">
        <dgm:presLayoutVars>
          <dgm:chPref val="3"/>
        </dgm:presLayoutVars>
      </dgm:prSet>
      <dgm:spPr/>
    </dgm:pt>
    <dgm:pt modelId="{EDEEC55E-F650-4549-8E7E-55A59E1E3864}" type="pres">
      <dgm:prSet presAssocID="{5B3B335D-1C7C-F344-B5D3-22DE8550A9E5}" presName="level3hierChild" presStyleCnt="0"/>
      <dgm:spPr/>
    </dgm:pt>
    <dgm:pt modelId="{7CA99002-90B5-1E4B-9D8C-38F4F475E63B}" type="pres">
      <dgm:prSet presAssocID="{8F1EC654-4F92-F948-84AC-72C9ECF5F222}" presName="conn2-1" presStyleLbl="parChTrans1D4" presStyleIdx="3" presStyleCnt="12"/>
      <dgm:spPr/>
    </dgm:pt>
    <dgm:pt modelId="{C86399FB-6C7A-4642-B809-16607A6938B3}" type="pres">
      <dgm:prSet presAssocID="{8F1EC654-4F92-F948-84AC-72C9ECF5F222}" presName="connTx" presStyleLbl="parChTrans1D4" presStyleIdx="3" presStyleCnt="12"/>
      <dgm:spPr/>
    </dgm:pt>
    <dgm:pt modelId="{B4A99084-A35F-D741-AE87-905ED4C9CBC7}" type="pres">
      <dgm:prSet presAssocID="{99F26E90-17BB-E84F-9387-B78B97494E54}" presName="root2" presStyleCnt="0"/>
      <dgm:spPr/>
    </dgm:pt>
    <dgm:pt modelId="{C6381961-E1E4-2B4E-94B8-99EDFADC2CCC}" type="pres">
      <dgm:prSet presAssocID="{99F26E90-17BB-E84F-9387-B78B97494E54}" presName="LevelTwoTextNode" presStyleLbl="node4" presStyleIdx="3" presStyleCnt="12">
        <dgm:presLayoutVars>
          <dgm:chPref val="3"/>
        </dgm:presLayoutVars>
      </dgm:prSet>
      <dgm:spPr/>
    </dgm:pt>
    <dgm:pt modelId="{BDDC6BF9-756E-B64C-81DC-42CE09DB8D0F}" type="pres">
      <dgm:prSet presAssocID="{99F26E90-17BB-E84F-9387-B78B97494E54}" presName="level3hierChild" presStyleCnt="0"/>
      <dgm:spPr/>
    </dgm:pt>
    <dgm:pt modelId="{1FBB2B7F-B494-9644-B6E0-782DE40C3BFF}" type="pres">
      <dgm:prSet presAssocID="{A1F81976-64BE-D642-A5C2-4126AE56BF3A}" presName="conn2-1" presStyleLbl="parChTrans1D3" presStyleIdx="2" presStyleCnt="6"/>
      <dgm:spPr/>
    </dgm:pt>
    <dgm:pt modelId="{1C52E7B4-1091-914B-A2F8-8D69077254E1}" type="pres">
      <dgm:prSet presAssocID="{A1F81976-64BE-D642-A5C2-4126AE56BF3A}" presName="connTx" presStyleLbl="parChTrans1D3" presStyleIdx="2" presStyleCnt="6"/>
      <dgm:spPr/>
    </dgm:pt>
    <dgm:pt modelId="{A95BF7FD-3421-8E46-8C24-6380282A43B2}" type="pres">
      <dgm:prSet presAssocID="{15C9E7E0-1A7A-8A40-B9DF-7EFFA1753881}" presName="root2" presStyleCnt="0"/>
      <dgm:spPr/>
    </dgm:pt>
    <dgm:pt modelId="{3186EABE-13C7-C448-B0A6-EBF5639A7EF2}" type="pres">
      <dgm:prSet presAssocID="{15C9E7E0-1A7A-8A40-B9DF-7EFFA1753881}" presName="LevelTwoTextNode" presStyleLbl="node3" presStyleIdx="2" presStyleCnt="6">
        <dgm:presLayoutVars>
          <dgm:chPref val="3"/>
        </dgm:presLayoutVars>
      </dgm:prSet>
      <dgm:spPr/>
    </dgm:pt>
    <dgm:pt modelId="{F43728DD-9B62-3146-B172-3E4C22F69059}" type="pres">
      <dgm:prSet presAssocID="{15C9E7E0-1A7A-8A40-B9DF-7EFFA1753881}" presName="level3hierChild" presStyleCnt="0"/>
      <dgm:spPr/>
    </dgm:pt>
    <dgm:pt modelId="{86D2A2EC-7A34-A046-B272-F4299C1C38F3}" type="pres">
      <dgm:prSet presAssocID="{EDBFF5A4-7E7F-7D4C-974B-7D31427C321D}" presName="conn2-1" presStyleLbl="parChTrans1D4" presStyleIdx="4" presStyleCnt="12"/>
      <dgm:spPr/>
    </dgm:pt>
    <dgm:pt modelId="{8CD1A510-FF4D-C245-AEF2-43138E0BA085}" type="pres">
      <dgm:prSet presAssocID="{EDBFF5A4-7E7F-7D4C-974B-7D31427C321D}" presName="connTx" presStyleLbl="parChTrans1D4" presStyleIdx="4" presStyleCnt="12"/>
      <dgm:spPr/>
    </dgm:pt>
    <dgm:pt modelId="{6F84451C-3093-C54F-B398-A583749AC5BC}" type="pres">
      <dgm:prSet presAssocID="{085A1BE3-A589-1B43-889A-18E2CF67AAD6}" presName="root2" presStyleCnt="0"/>
      <dgm:spPr/>
    </dgm:pt>
    <dgm:pt modelId="{16EDC61E-014A-CD4E-885F-F4C8AE9543F1}" type="pres">
      <dgm:prSet presAssocID="{085A1BE3-A589-1B43-889A-18E2CF67AAD6}" presName="LevelTwoTextNode" presStyleLbl="node4" presStyleIdx="4" presStyleCnt="12">
        <dgm:presLayoutVars>
          <dgm:chPref val="3"/>
        </dgm:presLayoutVars>
      </dgm:prSet>
      <dgm:spPr/>
    </dgm:pt>
    <dgm:pt modelId="{A1792A27-A07A-104A-B0E5-ABBDADB82217}" type="pres">
      <dgm:prSet presAssocID="{085A1BE3-A589-1B43-889A-18E2CF67AAD6}" presName="level3hierChild" presStyleCnt="0"/>
      <dgm:spPr/>
    </dgm:pt>
    <dgm:pt modelId="{800A681D-BE0A-984A-9507-32823A8F8697}" type="pres">
      <dgm:prSet presAssocID="{F1A6F8D0-FC25-CF47-B438-6A6E2F8FF04B}" presName="conn2-1" presStyleLbl="parChTrans1D4" presStyleIdx="5" presStyleCnt="12"/>
      <dgm:spPr/>
    </dgm:pt>
    <dgm:pt modelId="{45EC86EA-005C-604B-8B0A-E6F744BDA8A0}" type="pres">
      <dgm:prSet presAssocID="{F1A6F8D0-FC25-CF47-B438-6A6E2F8FF04B}" presName="connTx" presStyleLbl="parChTrans1D4" presStyleIdx="5" presStyleCnt="12"/>
      <dgm:spPr/>
    </dgm:pt>
    <dgm:pt modelId="{33731CF3-878F-BF4D-B682-473FE22FA1E9}" type="pres">
      <dgm:prSet presAssocID="{21EFAA6E-8514-B247-9792-DDF9B6AF37C8}" presName="root2" presStyleCnt="0"/>
      <dgm:spPr/>
    </dgm:pt>
    <dgm:pt modelId="{C2131E2E-D37C-024F-AFE8-70199515F182}" type="pres">
      <dgm:prSet presAssocID="{21EFAA6E-8514-B247-9792-DDF9B6AF37C8}" presName="LevelTwoTextNode" presStyleLbl="node4" presStyleIdx="5" presStyleCnt="12">
        <dgm:presLayoutVars>
          <dgm:chPref val="3"/>
        </dgm:presLayoutVars>
      </dgm:prSet>
      <dgm:spPr/>
    </dgm:pt>
    <dgm:pt modelId="{6B801E12-DB04-3D41-BADA-B54983A682E9}" type="pres">
      <dgm:prSet presAssocID="{21EFAA6E-8514-B247-9792-DDF9B6AF37C8}" presName="level3hierChild" presStyleCnt="0"/>
      <dgm:spPr/>
    </dgm:pt>
    <dgm:pt modelId="{8B3CE50A-54C9-F54A-BEAA-AEAC23C92FB1}" type="pres">
      <dgm:prSet presAssocID="{3AC5D4EE-2322-0248-8CD1-DBF6DF69544C}" presName="conn2-1" presStyleLbl="parChTrans1D2" presStyleIdx="1" presStyleCnt="2"/>
      <dgm:spPr/>
    </dgm:pt>
    <dgm:pt modelId="{DDD59989-8153-1E49-9A61-FC2B969084CA}" type="pres">
      <dgm:prSet presAssocID="{3AC5D4EE-2322-0248-8CD1-DBF6DF69544C}" presName="connTx" presStyleLbl="parChTrans1D2" presStyleIdx="1" presStyleCnt="2"/>
      <dgm:spPr/>
    </dgm:pt>
    <dgm:pt modelId="{E43A4C9B-02EA-FC4E-B205-72CED42DCACA}" type="pres">
      <dgm:prSet presAssocID="{8711A230-94B1-D142-AA63-10C2785BA551}" presName="root2" presStyleCnt="0"/>
      <dgm:spPr/>
    </dgm:pt>
    <dgm:pt modelId="{32768DD1-012F-8446-B5D8-9C37D2B7509D}" type="pres">
      <dgm:prSet presAssocID="{8711A230-94B1-D142-AA63-10C2785BA551}" presName="LevelTwoTextNode" presStyleLbl="node2" presStyleIdx="1" presStyleCnt="2">
        <dgm:presLayoutVars>
          <dgm:chPref val="3"/>
        </dgm:presLayoutVars>
      </dgm:prSet>
      <dgm:spPr/>
    </dgm:pt>
    <dgm:pt modelId="{F2EA66AF-2228-004D-84B9-5FA81625E3BF}" type="pres">
      <dgm:prSet presAssocID="{8711A230-94B1-D142-AA63-10C2785BA551}" presName="level3hierChild" presStyleCnt="0"/>
      <dgm:spPr/>
    </dgm:pt>
    <dgm:pt modelId="{0FC5A29B-874B-6B41-A249-9B24131085C7}" type="pres">
      <dgm:prSet presAssocID="{69064DF6-3A8E-BC4A-B660-D8464DB39640}" presName="conn2-1" presStyleLbl="parChTrans1D3" presStyleIdx="3" presStyleCnt="6"/>
      <dgm:spPr/>
    </dgm:pt>
    <dgm:pt modelId="{7F56ACDB-2D0E-5B46-BEED-DF2FA29C9A54}" type="pres">
      <dgm:prSet presAssocID="{69064DF6-3A8E-BC4A-B660-D8464DB39640}" presName="connTx" presStyleLbl="parChTrans1D3" presStyleIdx="3" presStyleCnt="6"/>
      <dgm:spPr/>
    </dgm:pt>
    <dgm:pt modelId="{2DB89E77-939B-5240-80F2-A3790EE1F7EA}" type="pres">
      <dgm:prSet presAssocID="{B7D6424C-62A4-9E42-834A-66DD7913CC38}" presName="root2" presStyleCnt="0"/>
      <dgm:spPr/>
    </dgm:pt>
    <dgm:pt modelId="{8CF87E2D-81AC-E54A-8E7B-F407AC3232A5}" type="pres">
      <dgm:prSet presAssocID="{B7D6424C-62A4-9E42-834A-66DD7913CC38}" presName="LevelTwoTextNode" presStyleLbl="node3" presStyleIdx="3" presStyleCnt="6">
        <dgm:presLayoutVars>
          <dgm:chPref val="3"/>
        </dgm:presLayoutVars>
      </dgm:prSet>
      <dgm:spPr/>
    </dgm:pt>
    <dgm:pt modelId="{E8A40D7E-6D6A-604E-BDED-FD3DAF67586F}" type="pres">
      <dgm:prSet presAssocID="{B7D6424C-62A4-9E42-834A-66DD7913CC38}" presName="level3hierChild" presStyleCnt="0"/>
      <dgm:spPr/>
    </dgm:pt>
    <dgm:pt modelId="{461049EB-79DE-EF49-BA02-1B8E79286F58}" type="pres">
      <dgm:prSet presAssocID="{1D5B4ED3-6B2F-9E4B-9702-A84CBEC9A7C2}" presName="conn2-1" presStyleLbl="parChTrans1D4" presStyleIdx="6" presStyleCnt="12"/>
      <dgm:spPr/>
    </dgm:pt>
    <dgm:pt modelId="{E93D4738-4CCC-7A4C-A568-391FED1C9A45}" type="pres">
      <dgm:prSet presAssocID="{1D5B4ED3-6B2F-9E4B-9702-A84CBEC9A7C2}" presName="connTx" presStyleLbl="parChTrans1D4" presStyleIdx="6" presStyleCnt="12"/>
      <dgm:spPr/>
    </dgm:pt>
    <dgm:pt modelId="{7C48E62C-1F18-2F49-B9B4-D8572E90027A}" type="pres">
      <dgm:prSet presAssocID="{154CBC4F-CAEE-2E4E-AE82-1FA6D3642C5B}" presName="root2" presStyleCnt="0"/>
      <dgm:spPr/>
    </dgm:pt>
    <dgm:pt modelId="{1706335F-C15F-CA48-9111-09EAC7189C7F}" type="pres">
      <dgm:prSet presAssocID="{154CBC4F-CAEE-2E4E-AE82-1FA6D3642C5B}" presName="LevelTwoTextNode" presStyleLbl="node4" presStyleIdx="6" presStyleCnt="12">
        <dgm:presLayoutVars>
          <dgm:chPref val="3"/>
        </dgm:presLayoutVars>
      </dgm:prSet>
      <dgm:spPr/>
    </dgm:pt>
    <dgm:pt modelId="{30D1EE47-BB87-4F4F-B54D-8B644B55110C}" type="pres">
      <dgm:prSet presAssocID="{154CBC4F-CAEE-2E4E-AE82-1FA6D3642C5B}" presName="level3hierChild" presStyleCnt="0"/>
      <dgm:spPr/>
    </dgm:pt>
    <dgm:pt modelId="{55587C06-4406-EE47-8431-0DB2697959F8}" type="pres">
      <dgm:prSet presAssocID="{C2DFD643-52DA-DD46-BCFC-B3A937D0CF3C}" presName="conn2-1" presStyleLbl="parChTrans1D4" presStyleIdx="7" presStyleCnt="12"/>
      <dgm:spPr/>
    </dgm:pt>
    <dgm:pt modelId="{47398E81-CF54-104F-A7D7-AB94EBCE6EED}" type="pres">
      <dgm:prSet presAssocID="{C2DFD643-52DA-DD46-BCFC-B3A937D0CF3C}" presName="connTx" presStyleLbl="parChTrans1D4" presStyleIdx="7" presStyleCnt="12"/>
      <dgm:spPr/>
    </dgm:pt>
    <dgm:pt modelId="{5FA934EF-C67E-2F45-917A-4BCB143FDFB5}" type="pres">
      <dgm:prSet presAssocID="{3AFF5B45-7110-F740-9F41-F7C1B1425075}" presName="root2" presStyleCnt="0"/>
      <dgm:spPr/>
    </dgm:pt>
    <dgm:pt modelId="{887FC334-DE5C-D745-B5B2-7E39AA7B59B3}" type="pres">
      <dgm:prSet presAssocID="{3AFF5B45-7110-F740-9F41-F7C1B1425075}" presName="LevelTwoTextNode" presStyleLbl="node4" presStyleIdx="7" presStyleCnt="12">
        <dgm:presLayoutVars>
          <dgm:chPref val="3"/>
        </dgm:presLayoutVars>
      </dgm:prSet>
      <dgm:spPr/>
    </dgm:pt>
    <dgm:pt modelId="{85C9159E-0806-5D4D-9744-B11E90D452E1}" type="pres">
      <dgm:prSet presAssocID="{3AFF5B45-7110-F740-9F41-F7C1B1425075}" presName="level3hierChild" presStyleCnt="0"/>
      <dgm:spPr/>
    </dgm:pt>
    <dgm:pt modelId="{3AD5FD24-8CE9-5643-8B09-685061A7BE68}" type="pres">
      <dgm:prSet presAssocID="{8A6363AE-60B5-DF45-9470-D47AA8315D6E}" presName="conn2-1" presStyleLbl="parChTrans1D3" presStyleIdx="4" presStyleCnt="6"/>
      <dgm:spPr/>
    </dgm:pt>
    <dgm:pt modelId="{C2A8F24C-F0AD-5D47-AE77-22EC3F57E6F7}" type="pres">
      <dgm:prSet presAssocID="{8A6363AE-60B5-DF45-9470-D47AA8315D6E}" presName="connTx" presStyleLbl="parChTrans1D3" presStyleIdx="4" presStyleCnt="6"/>
      <dgm:spPr/>
    </dgm:pt>
    <dgm:pt modelId="{A03AB360-03F5-F14E-ACCB-5D844F70439B}" type="pres">
      <dgm:prSet presAssocID="{024DA453-8929-B84C-A16E-D9A613A01B2C}" presName="root2" presStyleCnt="0"/>
      <dgm:spPr/>
    </dgm:pt>
    <dgm:pt modelId="{B37DB0F8-71E9-6B40-9644-3D5328CB4F48}" type="pres">
      <dgm:prSet presAssocID="{024DA453-8929-B84C-A16E-D9A613A01B2C}" presName="LevelTwoTextNode" presStyleLbl="node3" presStyleIdx="4" presStyleCnt="6">
        <dgm:presLayoutVars>
          <dgm:chPref val="3"/>
        </dgm:presLayoutVars>
      </dgm:prSet>
      <dgm:spPr/>
    </dgm:pt>
    <dgm:pt modelId="{86A3E75B-D94E-1A4D-ACA0-9663893781DC}" type="pres">
      <dgm:prSet presAssocID="{024DA453-8929-B84C-A16E-D9A613A01B2C}" presName="level3hierChild" presStyleCnt="0"/>
      <dgm:spPr/>
    </dgm:pt>
    <dgm:pt modelId="{85B30C10-10F8-654C-86FC-E64C580478A1}" type="pres">
      <dgm:prSet presAssocID="{78AD6B53-266B-4142-A008-1DB756C06093}" presName="conn2-1" presStyleLbl="parChTrans1D4" presStyleIdx="8" presStyleCnt="12"/>
      <dgm:spPr/>
    </dgm:pt>
    <dgm:pt modelId="{0314DC61-C116-9B4F-A0FD-BEC14F8B6C16}" type="pres">
      <dgm:prSet presAssocID="{78AD6B53-266B-4142-A008-1DB756C06093}" presName="connTx" presStyleLbl="parChTrans1D4" presStyleIdx="8" presStyleCnt="12"/>
      <dgm:spPr/>
    </dgm:pt>
    <dgm:pt modelId="{65D3BA20-0668-F84F-A008-83599782B5DC}" type="pres">
      <dgm:prSet presAssocID="{184B0B6C-5789-9A45-BA1E-4974000B5EFA}" presName="root2" presStyleCnt="0"/>
      <dgm:spPr/>
    </dgm:pt>
    <dgm:pt modelId="{7AF746D2-6F94-D04F-A47E-155EE04504AA}" type="pres">
      <dgm:prSet presAssocID="{184B0B6C-5789-9A45-BA1E-4974000B5EFA}" presName="LevelTwoTextNode" presStyleLbl="node4" presStyleIdx="8" presStyleCnt="12">
        <dgm:presLayoutVars>
          <dgm:chPref val="3"/>
        </dgm:presLayoutVars>
      </dgm:prSet>
      <dgm:spPr/>
    </dgm:pt>
    <dgm:pt modelId="{D01352C2-5A3D-4A40-BD93-E252A936B289}" type="pres">
      <dgm:prSet presAssocID="{184B0B6C-5789-9A45-BA1E-4974000B5EFA}" presName="level3hierChild" presStyleCnt="0"/>
      <dgm:spPr/>
    </dgm:pt>
    <dgm:pt modelId="{71B8A15D-31AC-4040-97FF-99475187353E}" type="pres">
      <dgm:prSet presAssocID="{44D295EB-1AEA-8842-B3C8-BF2C1CB5DBB9}" presName="conn2-1" presStyleLbl="parChTrans1D4" presStyleIdx="9" presStyleCnt="12"/>
      <dgm:spPr/>
    </dgm:pt>
    <dgm:pt modelId="{2847E1CC-28C3-9E46-843C-F4C6F2903F55}" type="pres">
      <dgm:prSet presAssocID="{44D295EB-1AEA-8842-B3C8-BF2C1CB5DBB9}" presName="connTx" presStyleLbl="parChTrans1D4" presStyleIdx="9" presStyleCnt="12"/>
      <dgm:spPr/>
    </dgm:pt>
    <dgm:pt modelId="{46496475-54B1-C44F-AFA6-829B377E2145}" type="pres">
      <dgm:prSet presAssocID="{22F58847-ED8C-004C-8E31-735BCDBA024B}" presName="root2" presStyleCnt="0"/>
      <dgm:spPr/>
    </dgm:pt>
    <dgm:pt modelId="{1BE938C0-372A-084B-A3AC-C16DABE49CDA}" type="pres">
      <dgm:prSet presAssocID="{22F58847-ED8C-004C-8E31-735BCDBA024B}" presName="LevelTwoTextNode" presStyleLbl="node4" presStyleIdx="9" presStyleCnt="12">
        <dgm:presLayoutVars>
          <dgm:chPref val="3"/>
        </dgm:presLayoutVars>
      </dgm:prSet>
      <dgm:spPr/>
    </dgm:pt>
    <dgm:pt modelId="{C87AA6FE-CB32-1E42-890B-E6CEE311E627}" type="pres">
      <dgm:prSet presAssocID="{22F58847-ED8C-004C-8E31-735BCDBA024B}" presName="level3hierChild" presStyleCnt="0"/>
      <dgm:spPr/>
    </dgm:pt>
    <dgm:pt modelId="{0AAAEBD8-491E-D342-9CE8-50C29E095744}" type="pres">
      <dgm:prSet presAssocID="{AF53C9FE-621F-2A4B-AA05-0BA46C44EC79}" presName="conn2-1" presStyleLbl="parChTrans1D3" presStyleIdx="5" presStyleCnt="6"/>
      <dgm:spPr/>
    </dgm:pt>
    <dgm:pt modelId="{D93ACA7B-03E7-044E-A031-C71A7D4E4384}" type="pres">
      <dgm:prSet presAssocID="{AF53C9FE-621F-2A4B-AA05-0BA46C44EC79}" presName="connTx" presStyleLbl="parChTrans1D3" presStyleIdx="5" presStyleCnt="6"/>
      <dgm:spPr/>
    </dgm:pt>
    <dgm:pt modelId="{C9B2C319-D2A8-214F-96DC-143356A745A0}" type="pres">
      <dgm:prSet presAssocID="{04DCDEA7-1E94-5942-859F-C2A9AF2AA8A1}" presName="root2" presStyleCnt="0"/>
      <dgm:spPr/>
    </dgm:pt>
    <dgm:pt modelId="{7A073925-3FCE-2A40-B13E-C2CF86E3A12E}" type="pres">
      <dgm:prSet presAssocID="{04DCDEA7-1E94-5942-859F-C2A9AF2AA8A1}" presName="LevelTwoTextNode" presStyleLbl="node3" presStyleIdx="5" presStyleCnt="6">
        <dgm:presLayoutVars>
          <dgm:chPref val="3"/>
        </dgm:presLayoutVars>
      </dgm:prSet>
      <dgm:spPr/>
    </dgm:pt>
    <dgm:pt modelId="{5C6F51C8-DADB-934C-A555-DF5957162541}" type="pres">
      <dgm:prSet presAssocID="{04DCDEA7-1E94-5942-859F-C2A9AF2AA8A1}" presName="level3hierChild" presStyleCnt="0"/>
      <dgm:spPr/>
    </dgm:pt>
    <dgm:pt modelId="{7A8F5D2E-6AC3-7840-A54D-A4B3151C08E6}" type="pres">
      <dgm:prSet presAssocID="{CDAAF250-37D1-2147-870D-8AE289FC0AF9}" presName="conn2-1" presStyleLbl="parChTrans1D4" presStyleIdx="10" presStyleCnt="12"/>
      <dgm:spPr/>
    </dgm:pt>
    <dgm:pt modelId="{09DBE63A-B752-BF46-AADE-95E660C9493D}" type="pres">
      <dgm:prSet presAssocID="{CDAAF250-37D1-2147-870D-8AE289FC0AF9}" presName="connTx" presStyleLbl="parChTrans1D4" presStyleIdx="10" presStyleCnt="12"/>
      <dgm:spPr/>
    </dgm:pt>
    <dgm:pt modelId="{ADCD0F7B-1520-C740-A2B5-7593BEAC76A8}" type="pres">
      <dgm:prSet presAssocID="{EFDAF9A6-42D5-094A-B618-7CAE31B898D0}" presName="root2" presStyleCnt="0"/>
      <dgm:spPr/>
    </dgm:pt>
    <dgm:pt modelId="{0F98D2D4-3732-1549-AACE-602FB67BA6EC}" type="pres">
      <dgm:prSet presAssocID="{EFDAF9A6-42D5-094A-B618-7CAE31B898D0}" presName="LevelTwoTextNode" presStyleLbl="node4" presStyleIdx="10" presStyleCnt="12">
        <dgm:presLayoutVars>
          <dgm:chPref val="3"/>
        </dgm:presLayoutVars>
      </dgm:prSet>
      <dgm:spPr/>
    </dgm:pt>
    <dgm:pt modelId="{2A16CC2B-222A-F145-9E33-C0C8FB0A8519}" type="pres">
      <dgm:prSet presAssocID="{EFDAF9A6-42D5-094A-B618-7CAE31B898D0}" presName="level3hierChild" presStyleCnt="0"/>
      <dgm:spPr/>
    </dgm:pt>
    <dgm:pt modelId="{52AE8905-3BC6-9142-BCA9-8C25705D1835}" type="pres">
      <dgm:prSet presAssocID="{28333DC7-0C70-E343-99E8-A663ABE88E51}" presName="conn2-1" presStyleLbl="parChTrans1D4" presStyleIdx="11" presStyleCnt="12"/>
      <dgm:spPr/>
    </dgm:pt>
    <dgm:pt modelId="{40BF408D-971E-374A-BD43-4C0C3EA853BB}" type="pres">
      <dgm:prSet presAssocID="{28333DC7-0C70-E343-99E8-A663ABE88E51}" presName="connTx" presStyleLbl="parChTrans1D4" presStyleIdx="11" presStyleCnt="12"/>
      <dgm:spPr/>
    </dgm:pt>
    <dgm:pt modelId="{DA9C7B10-33FD-3B4F-926D-D6E7E283FAA4}" type="pres">
      <dgm:prSet presAssocID="{E203B502-678F-764E-ACAA-67F57065E6F5}" presName="root2" presStyleCnt="0"/>
      <dgm:spPr/>
    </dgm:pt>
    <dgm:pt modelId="{D07035E0-40CD-3B4A-B564-153B4C987BBA}" type="pres">
      <dgm:prSet presAssocID="{E203B502-678F-764E-ACAA-67F57065E6F5}" presName="LevelTwoTextNode" presStyleLbl="node4" presStyleIdx="11" presStyleCnt="12">
        <dgm:presLayoutVars>
          <dgm:chPref val="3"/>
        </dgm:presLayoutVars>
      </dgm:prSet>
      <dgm:spPr/>
    </dgm:pt>
    <dgm:pt modelId="{E6AADAE9-E4A8-3942-A185-1492E55311FF}" type="pres">
      <dgm:prSet presAssocID="{E203B502-678F-764E-ACAA-67F57065E6F5}" presName="level3hierChild" presStyleCnt="0"/>
      <dgm:spPr/>
    </dgm:pt>
  </dgm:ptLst>
  <dgm:cxnLst>
    <dgm:cxn modelId="{274C5000-E7C0-1F4E-B50E-D769D0105155}" type="presOf" srcId="{154CBC4F-CAEE-2E4E-AE82-1FA6D3642C5B}" destId="{1706335F-C15F-CA48-9111-09EAC7189C7F}" srcOrd="0" destOrd="0" presId="urn:microsoft.com/office/officeart/2008/layout/HorizontalMultiLevelHierarchy"/>
    <dgm:cxn modelId="{E1619F01-637C-5C4C-91FF-74B2AF94984B}" type="presOf" srcId="{C047F5F3-81AD-6542-BAAE-861B397A14A6}" destId="{6510BBDD-6F97-9148-982C-02B92ECF46CF}" srcOrd="0" destOrd="0" presId="urn:microsoft.com/office/officeart/2008/layout/HorizontalMultiLevelHierarchy"/>
    <dgm:cxn modelId="{B5067703-3AC6-8343-9F2B-4BABB2038A52}" srcId="{04DCDEA7-1E94-5942-859F-C2A9AF2AA8A1}" destId="{E203B502-678F-764E-ACAA-67F57065E6F5}" srcOrd="1" destOrd="0" parTransId="{28333DC7-0C70-E343-99E8-A663ABE88E51}" sibTransId="{54F4E2EF-8BC3-4E41-A65C-A5972AA562FD}"/>
    <dgm:cxn modelId="{6BDFCB05-CF85-A34A-83CD-D0FC13B24842}" srcId="{8711A230-94B1-D142-AA63-10C2785BA551}" destId="{04DCDEA7-1E94-5942-859F-C2A9AF2AA8A1}" srcOrd="2" destOrd="0" parTransId="{AF53C9FE-621F-2A4B-AA05-0BA46C44EC79}" sibTransId="{2EF3A8A0-4926-EF40-A3E8-75A1C62490F2}"/>
    <dgm:cxn modelId="{30F0770E-B2FD-4C4F-82D4-18F7D564D3BB}" type="presOf" srcId="{2B7A56D3-149B-EA4C-A803-2F971C6796FD}" destId="{C85980DC-09D8-BA4E-8FEC-8FA34D15CBCD}" srcOrd="1" destOrd="0" presId="urn:microsoft.com/office/officeart/2008/layout/HorizontalMultiLevelHierarchy"/>
    <dgm:cxn modelId="{2130E511-6943-2A4A-999E-0677C9292C26}" type="presOf" srcId="{5B3B335D-1C7C-F344-B5D3-22DE8550A9E5}" destId="{664B454C-9BBC-E74A-971F-AA002F6F83A8}" srcOrd="0" destOrd="0" presId="urn:microsoft.com/office/officeart/2008/layout/HorizontalMultiLevelHierarchy"/>
    <dgm:cxn modelId="{F0DAD115-E9CF-6541-8450-DF4D1299A210}" type="presOf" srcId="{F69FAAF3-481D-DD42-AA32-212C61B9CEF7}" destId="{736BFABF-DC7A-A84A-8387-EF2A4E768B0E}" srcOrd="0" destOrd="0" presId="urn:microsoft.com/office/officeart/2008/layout/HorizontalMultiLevelHierarchy"/>
    <dgm:cxn modelId="{AD7F3016-A255-5041-8B59-400EE70C3B79}" type="presOf" srcId="{E93B3D00-092C-7C4C-B138-B1FB05222A2A}" destId="{ABA3B84A-5866-E44B-8AB8-F6F0EDD6D659}" srcOrd="0" destOrd="0" presId="urn:microsoft.com/office/officeart/2008/layout/HorizontalMultiLevelHierarchy"/>
    <dgm:cxn modelId="{976B8A17-A9F5-9848-B864-78321039B880}" type="presOf" srcId="{44D295EB-1AEA-8842-B3C8-BF2C1CB5DBB9}" destId="{71B8A15D-31AC-4040-97FF-99475187353E}" srcOrd="0" destOrd="0" presId="urn:microsoft.com/office/officeart/2008/layout/HorizontalMultiLevelHierarchy"/>
    <dgm:cxn modelId="{5C0C0319-CBFD-0941-9414-23597F3870D9}" type="presOf" srcId="{A1F81976-64BE-D642-A5C2-4126AE56BF3A}" destId="{1C52E7B4-1091-914B-A2F8-8D69077254E1}" srcOrd="1" destOrd="0" presId="urn:microsoft.com/office/officeart/2008/layout/HorizontalMultiLevelHierarchy"/>
    <dgm:cxn modelId="{25D40E19-3FC4-944B-A7C5-067CF5DF5082}" type="presOf" srcId="{C2DFD643-52DA-DD46-BCFC-B3A937D0CF3C}" destId="{55587C06-4406-EE47-8431-0DB2697959F8}" srcOrd="0" destOrd="0" presId="urn:microsoft.com/office/officeart/2008/layout/HorizontalMultiLevelHierarchy"/>
    <dgm:cxn modelId="{0D86A019-139C-4641-A8D6-BFEEF4131F06}" srcId="{B7D6424C-62A4-9E42-834A-66DD7913CC38}" destId="{154CBC4F-CAEE-2E4E-AE82-1FA6D3642C5B}" srcOrd="0" destOrd="0" parTransId="{1D5B4ED3-6B2F-9E4B-9702-A84CBEC9A7C2}" sibTransId="{13BF3079-A38F-1845-A173-83DA4E2F81AE}"/>
    <dgm:cxn modelId="{E8EFF61A-CD5A-7E4E-B8EA-A287D532594A}" type="presOf" srcId="{1D5B4ED3-6B2F-9E4B-9702-A84CBEC9A7C2}" destId="{E93D4738-4CCC-7A4C-A568-391FED1C9A45}" srcOrd="1" destOrd="0" presId="urn:microsoft.com/office/officeart/2008/layout/HorizontalMultiLevelHierarchy"/>
    <dgm:cxn modelId="{2FA42C1D-DF8E-3048-AE68-C226419EC70C}" type="presOf" srcId="{F1A6F8D0-FC25-CF47-B438-6A6E2F8FF04B}" destId="{45EC86EA-005C-604B-8B0A-E6F744BDA8A0}" srcOrd="1" destOrd="0" presId="urn:microsoft.com/office/officeart/2008/layout/HorizontalMultiLevelHierarchy"/>
    <dgm:cxn modelId="{0A59C41E-27DB-1F40-84EF-2F4A7C07E5C3}" type="presOf" srcId="{F1A6F8D0-FC25-CF47-B438-6A6E2F8FF04B}" destId="{800A681D-BE0A-984A-9507-32823A8F8697}" srcOrd="0" destOrd="0" presId="urn:microsoft.com/office/officeart/2008/layout/HorizontalMultiLevelHierarchy"/>
    <dgm:cxn modelId="{93C8F21E-FEC8-A946-93EB-072D87BC1130}" srcId="{23F49027-12E7-4C49-8166-8549D4881B57}" destId="{32C87664-4599-294D-8084-CF3F73292FAF}" srcOrd="1" destOrd="0" parTransId="{2B7A56D3-149B-EA4C-A803-2F971C6796FD}" sibTransId="{02D769CC-4A10-1843-B342-BE58A8FA9E0E}"/>
    <dgm:cxn modelId="{A094861F-D9FE-6346-B89A-A8DB8F9D7731}" type="presOf" srcId="{CDAAF250-37D1-2147-870D-8AE289FC0AF9}" destId="{09DBE63A-B752-BF46-AADE-95E660C9493D}" srcOrd="1" destOrd="0" presId="urn:microsoft.com/office/officeart/2008/layout/HorizontalMultiLevelHierarchy"/>
    <dgm:cxn modelId="{B2141320-DEC7-0C4D-9B9D-840DBECCBF1E}" type="presOf" srcId="{EFDAF9A6-42D5-094A-B618-7CAE31B898D0}" destId="{0F98D2D4-3732-1549-AACE-602FB67BA6EC}" srcOrd="0" destOrd="0" presId="urn:microsoft.com/office/officeart/2008/layout/HorizontalMultiLevelHierarchy"/>
    <dgm:cxn modelId="{AF614120-4FFA-4943-BD2F-DE78A08DD6E6}" type="presOf" srcId="{8B7C1E17-38FF-0A40-9361-7F099FD1E994}" destId="{DB8FD642-3CFC-5F46-A689-157C803F280B}" srcOrd="1" destOrd="0" presId="urn:microsoft.com/office/officeart/2008/layout/HorizontalMultiLevelHierarchy"/>
    <dgm:cxn modelId="{40D6BB24-B019-AC43-9BAF-1AD3C99CDAC1}" srcId="{D88F9510-31F9-7445-9768-780855600466}" destId="{F69FAAF3-481D-DD42-AA32-212C61B9CEF7}" srcOrd="0" destOrd="0" parTransId="{89E825E9-D52D-E34B-80B0-AD0BB8F722AB}" sibTransId="{8AB0FC17-C155-DC41-B9AA-6DA4603E635F}"/>
    <dgm:cxn modelId="{941CD226-460D-9849-87E2-35B37E5A4727}" type="presOf" srcId="{8F1EC654-4F92-F948-84AC-72C9ECF5F222}" destId="{7CA99002-90B5-1E4B-9D8C-38F4F475E63B}" srcOrd="0" destOrd="0" presId="urn:microsoft.com/office/officeart/2008/layout/HorizontalMultiLevelHierarchy"/>
    <dgm:cxn modelId="{40B2CC29-984F-4944-916D-49EAF0D40945}" srcId="{024DA453-8929-B84C-A16E-D9A613A01B2C}" destId="{22F58847-ED8C-004C-8E31-735BCDBA024B}" srcOrd="1" destOrd="0" parTransId="{44D295EB-1AEA-8842-B3C8-BF2C1CB5DBB9}" sibTransId="{82C0CBC2-5530-8B4C-8F88-05DDDB026333}"/>
    <dgm:cxn modelId="{E02B6D2D-71A9-C04E-9E71-157C534B17B0}" srcId="{04DCDEA7-1E94-5942-859F-C2A9AF2AA8A1}" destId="{EFDAF9A6-42D5-094A-B618-7CAE31B898D0}" srcOrd="0" destOrd="0" parTransId="{CDAAF250-37D1-2147-870D-8AE289FC0AF9}" sibTransId="{6CD20E0B-7EEB-D140-B97E-A9402A2D31F1}"/>
    <dgm:cxn modelId="{E52C4231-A83F-634C-996C-922E00279D47}" type="presOf" srcId="{0683F37E-B34C-0144-96F5-600CEDADC4D4}" destId="{A4F762C7-2FCA-0442-8AF0-27BE58D96830}" srcOrd="1" destOrd="0" presId="urn:microsoft.com/office/officeart/2008/layout/HorizontalMultiLevelHierarchy"/>
    <dgm:cxn modelId="{CC716532-5300-F64C-9F75-3EB2DCA54E39}" type="presOf" srcId="{024DA453-8929-B84C-A16E-D9A613A01B2C}" destId="{B37DB0F8-71E9-6B40-9644-3D5328CB4F48}" srcOrd="0" destOrd="0" presId="urn:microsoft.com/office/officeart/2008/layout/HorizontalMultiLevelHierarchy"/>
    <dgm:cxn modelId="{F1BAB138-4B5E-D64A-ACCD-B5BC399D1FB9}" srcId="{F69FAAF3-481D-DD42-AA32-212C61B9CEF7}" destId="{15C9E7E0-1A7A-8A40-B9DF-7EFFA1753881}" srcOrd="2" destOrd="0" parTransId="{A1F81976-64BE-D642-A5C2-4126AE56BF3A}" sibTransId="{100AFB58-E7C9-D145-8C64-947E368416E2}"/>
    <dgm:cxn modelId="{55F72E39-118A-E44E-8A82-696D81D83559}" srcId="{D88F9510-31F9-7445-9768-780855600466}" destId="{8711A230-94B1-D142-AA63-10C2785BA551}" srcOrd="1" destOrd="0" parTransId="{3AC5D4EE-2322-0248-8CD1-DBF6DF69544C}" sibTransId="{B67D706C-FC39-7D49-B304-8435002492C6}"/>
    <dgm:cxn modelId="{3B6B9D3A-EE56-9446-B3CB-A8C5C12CA0ED}" srcId="{8711A230-94B1-D142-AA63-10C2785BA551}" destId="{024DA453-8929-B84C-A16E-D9A613A01B2C}" srcOrd="1" destOrd="0" parTransId="{8A6363AE-60B5-DF45-9470-D47AA8315D6E}" sibTransId="{CE051E3A-99C6-8B42-9F13-F6D3E0CF7F1C}"/>
    <dgm:cxn modelId="{E13C013B-F41B-2045-8CF7-E55630817EB6}" type="presOf" srcId="{28333DC7-0C70-E343-99E8-A663ABE88E51}" destId="{52AE8905-3BC6-9142-BCA9-8C25705D1835}" srcOrd="0" destOrd="0" presId="urn:microsoft.com/office/officeart/2008/layout/HorizontalMultiLevelHierarchy"/>
    <dgm:cxn modelId="{41C5FB3D-AD96-2F4B-9D5D-FF65B6B7B905}" type="presOf" srcId="{8711A230-94B1-D142-AA63-10C2785BA551}" destId="{32768DD1-012F-8446-B5D8-9C37D2B7509D}" srcOrd="0" destOrd="0" presId="urn:microsoft.com/office/officeart/2008/layout/HorizontalMultiLevelHierarchy"/>
    <dgm:cxn modelId="{D49C2A3F-1B92-9343-95D9-8D8DFACDAA78}" srcId="{15C9E7E0-1A7A-8A40-B9DF-7EFFA1753881}" destId="{21EFAA6E-8514-B247-9792-DDF9B6AF37C8}" srcOrd="1" destOrd="0" parTransId="{F1A6F8D0-FC25-CF47-B438-6A6E2F8FF04B}" sibTransId="{2564FAE2-CE10-FB4B-A8C3-97807954DA7B}"/>
    <dgm:cxn modelId="{4A736C40-4AAA-1548-92C6-5EB208F07507}" type="presOf" srcId="{8F1EC654-4F92-F948-84AC-72C9ECF5F222}" destId="{C86399FB-6C7A-4642-B809-16607A6938B3}" srcOrd="1" destOrd="0" presId="urn:microsoft.com/office/officeart/2008/layout/HorizontalMultiLevelHierarchy"/>
    <dgm:cxn modelId="{7E23B75B-CA60-3249-8909-68B1FB3E529E}" type="presOf" srcId="{23F49027-12E7-4C49-8166-8549D4881B57}" destId="{47426043-769A-DA4C-AEC2-4046AEA894ED}" srcOrd="0" destOrd="0" presId="urn:microsoft.com/office/officeart/2008/layout/HorizontalMultiLevelHierarchy"/>
    <dgm:cxn modelId="{133C2C5D-3577-5241-86B9-5B45898D30AC}" type="presOf" srcId="{22F58847-ED8C-004C-8E31-735BCDBA024B}" destId="{1BE938C0-372A-084B-A3AC-C16DABE49CDA}" srcOrd="0" destOrd="0" presId="urn:microsoft.com/office/officeart/2008/layout/HorizontalMultiLevelHierarchy"/>
    <dgm:cxn modelId="{8C06355E-5763-AF4B-80A1-423CCB68D6DA}" type="presOf" srcId="{A1F81976-64BE-D642-A5C2-4126AE56BF3A}" destId="{1FBB2B7F-B494-9644-B6E0-782DE40C3BFF}" srcOrd="0" destOrd="0" presId="urn:microsoft.com/office/officeart/2008/layout/HorizontalMultiLevelHierarchy"/>
    <dgm:cxn modelId="{947C835E-97EA-2745-B97A-EAB3B0E4DA1B}" type="presOf" srcId="{A2D17987-AD4D-EF43-990F-9C7B81473B53}" destId="{05AD2EE4-3371-E04A-88E7-4E41869F08EC}" srcOrd="0" destOrd="0" presId="urn:microsoft.com/office/officeart/2008/layout/HorizontalMultiLevelHierarchy"/>
    <dgm:cxn modelId="{11B0E262-DE86-B444-BEDD-0D75F09FB377}" srcId="{8711A230-94B1-D142-AA63-10C2785BA551}" destId="{B7D6424C-62A4-9E42-834A-66DD7913CC38}" srcOrd="0" destOrd="0" parTransId="{69064DF6-3A8E-BC4A-B660-D8464DB39640}" sibTransId="{B3E406FE-03CE-2C44-8167-616EDC55AE75}"/>
    <dgm:cxn modelId="{ED1BD044-1FCA-F14B-9014-C172D99D9E95}" type="presOf" srcId="{BC297D86-0BB7-474E-83E0-5F6C9DC12D84}" destId="{2AC18632-60E1-4845-9AE3-C9E77808B2CB}" srcOrd="1" destOrd="0" presId="urn:microsoft.com/office/officeart/2008/layout/HorizontalMultiLevelHierarchy"/>
    <dgm:cxn modelId="{D8DF8265-C028-E64E-B46B-F5BF574B0789}" srcId="{F69FAAF3-481D-DD42-AA32-212C61B9CEF7}" destId="{BBEEC92D-D266-3B46-885D-D4AD6D23AA66}" srcOrd="1" destOrd="0" parTransId="{BC297D86-0BB7-474E-83E0-5F6C9DC12D84}" sibTransId="{E69FFB6A-EA28-BA42-BFCE-73D8EBECFA93}"/>
    <dgm:cxn modelId="{4D6D636B-87E9-A043-A7FD-71122BF53563}" type="presOf" srcId="{3AFF5B45-7110-F740-9F41-F7C1B1425075}" destId="{887FC334-DE5C-D745-B5B2-7E39AA7B59B3}" srcOrd="0" destOrd="0" presId="urn:microsoft.com/office/officeart/2008/layout/HorizontalMultiLevelHierarchy"/>
    <dgm:cxn modelId="{FA6D034D-B1AC-B14D-860C-DFAB4C358A55}" type="presOf" srcId="{D88F9510-31F9-7445-9768-780855600466}" destId="{4E78B67F-A37B-1C4C-B6E1-733A8B8D7B10}" srcOrd="0" destOrd="0" presId="urn:microsoft.com/office/officeart/2008/layout/HorizontalMultiLevelHierarchy"/>
    <dgm:cxn modelId="{36C9D96D-5F31-E448-94E2-C0C661B34D09}" type="presOf" srcId="{8A6363AE-60B5-DF45-9470-D47AA8315D6E}" destId="{C2A8F24C-F0AD-5D47-AE77-22EC3F57E6F7}" srcOrd="1" destOrd="0" presId="urn:microsoft.com/office/officeart/2008/layout/HorizontalMultiLevelHierarchy"/>
    <dgm:cxn modelId="{270B3750-A38E-164D-954D-B5306C7244FB}" type="presOf" srcId="{8A6363AE-60B5-DF45-9470-D47AA8315D6E}" destId="{3AD5FD24-8CE9-5643-8B09-685061A7BE68}" srcOrd="0" destOrd="0" presId="urn:microsoft.com/office/officeart/2008/layout/HorizontalMultiLevelHierarchy"/>
    <dgm:cxn modelId="{B7440D71-D2C2-5245-A5E0-E07E0ACDA635}" type="presOf" srcId="{89E825E9-D52D-E34B-80B0-AD0BB8F722AB}" destId="{1905A601-38B5-8B4B-BE1B-0B6C2A069E63}" srcOrd="1" destOrd="0" presId="urn:microsoft.com/office/officeart/2008/layout/HorizontalMultiLevelHierarchy"/>
    <dgm:cxn modelId="{86FF0152-7404-6048-BA16-A4B740BE8722}" srcId="{F69FAAF3-481D-DD42-AA32-212C61B9CEF7}" destId="{23F49027-12E7-4C49-8166-8549D4881B57}" srcOrd="0" destOrd="0" parTransId="{8B7C1E17-38FF-0A40-9361-7F099FD1E994}" sibTransId="{801F2FFD-CD0B-8040-8F36-CADCCB5AD164}"/>
    <dgm:cxn modelId="{B3757573-AA24-C543-AA94-AC940CCC7017}" type="presOf" srcId="{3AC5D4EE-2322-0248-8CD1-DBF6DF69544C}" destId="{8B3CE50A-54C9-F54A-BEAA-AEAC23C92FB1}" srcOrd="0" destOrd="0" presId="urn:microsoft.com/office/officeart/2008/layout/HorizontalMultiLevelHierarchy"/>
    <dgm:cxn modelId="{4CAAA073-A5B0-2E41-8AAE-CD59204DB716}" srcId="{BBEEC92D-D266-3B46-885D-D4AD6D23AA66}" destId="{99F26E90-17BB-E84F-9387-B78B97494E54}" srcOrd="1" destOrd="0" parTransId="{8F1EC654-4F92-F948-84AC-72C9ECF5F222}" sibTransId="{6DC3E9DB-32ED-E045-95ED-1CA5DB4DB533}"/>
    <dgm:cxn modelId="{88D3CB55-0590-4E4D-AE72-52DD0E9901AA}" type="presOf" srcId="{32C87664-4599-294D-8084-CF3F73292FAF}" destId="{7C6F02CA-77FA-CD4C-B19A-17111578D377}" srcOrd="0" destOrd="0" presId="urn:microsoft.com/office/officeart/2008/layout/HorizontalMultiLevelHierarchy"/>
    <dgm:cxn modelId="{74EF6076-85EA-E44D-9B13-DE61D46226F5}" type="presOf" srcId="{BBEEC92D-D266-3B46-885D-D4AD6D23AA66}" destId="{0882B253-D331-0847-A592-AE28DD28FF64}" srcOrd="0" destOrd="0" presId="urn:microsoft.com/office/officeart/2008/layout/HorizontalMultiLevelHierarchy"/>
    <dgm:cxn modelId="{7AC7BA58-6682-FE43-BB6B-B1A7055397A0}" type="presOf" srcId="{8B7C1E17-38FF-0A40-9361-7F099FD1E994}" destId="{EE17D13D-E440-7A46-90BF-AC16DA9071DB}" srcOrd="0" destOrd="0" presId="urn:microsoft.com/office/officeart/2008/layout/HorizontalMultiLevelHierarchy"/>
    <dgm:cxn modelId="{F4EA8959-66AD-6648-B054-B539CF3DED57}" type="presOf" srcId="{E203B502-678F-764E-ACAA-67F57065E6F5}" destId="{D07035E0-40CD-3B4A-B564-153B4C987BBA}" srcOrd="0" destOrd="0" presId="urn:microsoft.com/office/officeart/2008/layout/HorizontalMultiLevelHierarchy"/>
    <dgm:cxn modelId="{36D7C779-C819-C149-9026-E72304D9CF55}" type="presOf" srcId="{CDAAF250-37D1-2147-870D-8AE289FC0AF9}" destId="{7A8F5D2E-6AC3-7840-A54D-A4B3151C08E6}" srcOrd="0" destOrd="0" presId="urn:microsoft.com/office/officeart/2008/layout/HorizontalMultiLevelHierarchy"/>
    <dgm:cxn modelId="{9052977F-A11D-4A4F-A20B-758AA0782ADF}" type="presOf" srcId="{0683F37E-B34C-0144-96F5-600CEDADC4D4}" destId="{919C6E8E-C925-3541-979E-0DB29C8C7913}" srcOrd="0" destOrd="0" presId="urn:microsoft.com/office/officeart/2008/layout/HorizontalMultiLevelHierarchy"/>
    <dgm:cxn modelId="{C3E00A82-3FCB-A742-AA93-CAA87C51C2E4}" type="presOf" srcId="{21EFAA6E-8514-B247-9792-DDF9B6AF37C8}" destId="{C2131E2E-D37C-024F-AFE8-70199515F182}" srcOrd="0" destOrd="0" presId="urn:microsoft.com/office/officeart/2008/layout/HorizontalMultiLevelHierarchy"/>
    <dgm:cxn modelId="{3154FA84-936D-704B-A53D-53F0EA880797}" srcId="{15C9E7E0-1A7A-8A40-B9DF-7EFFA1753881}" destId="{085A1BE3-A589-1B43-889A-18E2CF67AAD6}" srcOrd="0" destOrd="0" parTransId="{EDBFF5A4-7E7F-7D4C-974B-7D31427C321D}" sibTransId="{581D6393-CEFC-C94D-92C5-0D7FD95F4E71}"/>
    <dgm:cxn modelId="{6D2EBE87-63C3-7D41-94B9-1638C19FDFD0}" type="presOf" srcId="{C2DFD643-52DA-DD46-BCFC-B3A937D0CF3C}" destId="{47398E81-CF54-104F-A7D7-AB94EBCE6EED}" srcOrd="1" destOrd="0" presId="urn:microsoft.com/office/officeart/2008/layout/HorizontalMultiLevelHierarchy"/>
    <dgm:cxn modelId="{6ACFCB90-52D8-F143-B5F7-DFDBB7F874D7}" type="presOf" srcId="{085A1BE3-A589-1B43-889A-18E2CF67AAD6}" destId="{16EDC61E-014A-CD4E-885F-F4C8AE9543F1}" srcOrd="0" destOrd="0" presId="urn:microsoft.com/office/officeart/2008/layout/HorizontalMultiLevelHierarchy"/>
    <dgm:cxn modelId="{B9DF8D93-1ECE-8041-8C61-8066CD7CDBAD}" type="presOf" srcId="{78AD6B53-266B-4142-A008-1DB756C06093}" destId="{0314DC61-C116-9B4F-A0FD-BEC14F8B6C16}" srcOrd="1" destOrd="0" presId="urn:microsoft.com/office/officeart/2008/layout/HorizontalMultiLevelHierarchy"/>
    <dgm:cxn modelId="{CA8C3C95-266E-B742-AD4A-B8F0C5138E82}" type="presOf" srcId="{A2D17987-AD4D-EF43-990F-9C7B81473B53}" destId="{C8413073-60E3-1D4D-BCB3-0895B3D93A01}" srcOrd="1" destOrd="0" presId="urn:microsoft.com/office/officeart/2008/layout/HorizontalMultiLevelHierarchy"/>
    <dgm:cxn modelId="{D6D95995-61AC-0D46-930F-48C2CC94DDC7}" srcId="{E93B3D00-092C-7C4C-B138-B1FB05222A2A}" destId="{D88F9510-31F9-7445-9768-780855600466}" srcOrd="0" destOrd="0" parTransId="{6A1F58D3-0F3D-D442-9701-4E6D29B28A12}" sibTransId="{B73FDE29-8FE9-5844-9D25-B81F88951D3D}"/>
    <dgm:cxn modelId="{2FAE8499-5E54-9347-8667-806098544E29}" srcId="{B7D6424C-62A4-9E42-834A-66DD7913CC38}" destId="{3AFF5B45-7110-F740-9F41-F7C1B1425075}" srcOrd="1" destOrd="0" parTransId="{C2DFD643-52DA-DD46-BCFC-B3A937D0CF3C}" sibTransId="{66A998BB-1082-E34B-A9AC-681CE76D7703}"/>
    <dgm:cxn modelId="{03C2D19E-8B55-0641-832D-0E7DBCF56FAE}" type="presOf" srcId="{78AD6B53-266B-4142-A008-1DB756C06093}" destId="{85B30C10-10F8-654C-86FC-E64C580478A1}" srcOrd="0" destOrd="0" presId="urn:microsoft.com/office/officeart/2008/layout/HorizontalMultiLevelHierarchy"/>
    <dgm:cxn modelId="{31E9F69F-7985-4543-AC90-BDC39B160282}" type="presOf" srcId="{BC297D86-0BB7-474E-83E0-5F6C9DC12D84}" destId="{E497EB9D-A707-BC4C-A1E5-16B68473BFEA}" srcOrd="0" destOrd="0" presId="urn:microsoft.com/office/officeart/2008/layout/HorizontalMultiLevelHierarchy"/>
    <dgm:cxn modelId="{E115AFA3-57B1-8340-99E9-716CBF5AA74A}" type="presOf" srcId="{AF53C9FE-621F-2A4B-AA05-0BA46C44EC79}" destId="{D93ACA7B-03E7-044E-A031-C71A7D4E4384}" srcOrd="1" destOrd="0" presId="urn:microsoft.com/office/officeart/2008/layout/HorizontalMultiLevelHierarchy"/>
    <dgm:cxn modelId="{3B9BD8A9-7B1D-F742-A68A-6719719A024B}" srcId="{BBEEC92D-D266-3B46-885D-D4AD6D23AA66}" destId="{5B3B335D-1C7C-F344-B5D3-22DE8550A9E5}" srcOrd="0" destOrd="0" parTransId="{0683F37E-B34C-0144-96F5-600CEDADC4D4}" sibTransId="{21E2BD9F-0151-6444-8ED8-7ADA2AA336FA}"/>
    <dgm:cxn modelId="{8C1532B1-7637-EF4B-951E-312B61A7EA85}" srcId="{024DA453-8929-B84C-A16E-D9A613A01B2C}" destId="{184B0B6C-5789-9A45-BA1E-4974000B5EFA}" srcOrd="0" destOrd="0" parTransId="{78AD6B53-266B-4142-A008-1DB756C06093}" sibTransId="{465A60A8-B156-3840-97B1-F2195D063035}"/>
    <dgm:cxn modelId="{C51AF8B3-A876-654B-B12B-A2402B90CD3D}" srcId="{23F49027-12E7-4C49-8166-8549D4881B57}" destId="{C047F5F3-81AD-6542-BAAE-861B397A14A6}" srcOrd="0" destOrd="0" parTransId="{A2D17987-AD4D-EF43-990F-9C7B81473B53}" sibTransId="{F417D0C6-B403-5D4A-82C4-FC5DBBAA68EE}"/>
    <dgm:cxn modelId="{BDE3D7B5-AE61-BF48-8F0E-164C7A3BA0F9}" type="presOf" srcId="{04DCDEA7-1E94-5942-859F-C2A9AF2AA8A1}" destId="{7A073925-3FCE-2A40-B13E-C2CF86E3A12E}" srcOrd="0" destOrd="0" presId="urn:microsoft.com/office/officeart/2008/layout/HorizontalMultiLevelHierarchy"/>
    <dgm:cxn modelId="{A2240BC0-A24F-8641-8699-F1AD5F14228C}" type="presOf" srcId="{28333DC7-0C70-E343-99E8-A663ABE88E51}" destId="{40BF408D-971E-374A-BD43-4C0C3EA853BB}" srcOrd="1" destOrd="0" presId="urn:microsoft.com/office/officeart/2008/layout/HorizontalMultiLevelHierarchy"/>
    <dgm:cxn modelId="{21C677C5-AF58-8345-BD61-20F30122A411}" type="presOf" srcId="{184B0B6C-5789-9A45-BA1E-4974000B5EFA}" destId="{7AF746D2-6F94-D04F-A47E-155EE04504AA}" srcOrd="0" destOrd="0" presId="urn:microsoft.com/office/officeart/2008/layout/HorizontalMultiLevelHierarchy"/>
    <dgm:cxn modelId="{301D5DC7-5C81-7E46-8B0B-D61F12AA3897}" type="presOf" srcId="{69064DF6-3A8E-BC4A-B660-D8464DB39640}" destId="{7F56ACDB-2D0E-5B46-BEED-DF2FA29C9A54}" srcOrd="1" destOrd="0" presId="urn:microsoft.com/office/officeart/2008/layout/HorizontalMultiLevelHierarchy"/>
    <dgm:cxn modelId="{607EF2CB-EB8B-924B-A5BF-5960D54827D8}" type="presOf" srcId="{EDBFF5A4-7E7F-7D4C-974B-7D31427C321D}" destId="{86D2A2EC-7A34-A046-B272-F4299C1C38F3}" srcOrd="0" destOrd="0" presId="urn:microsoft.com/office/officeart/2008/layout/HorizontalMultiLevelHierarchy"/>
    <dgm:cxn modelId="{236132CD-BEA0-8B49-8B55-D234852C9E2D}" type="presOf" srcId="{69064DF6-3A8E-BC4A-B660-D8464DB39640}" destId="{0FC5A29B-874B-6B41-A249-9B24131085C7}" srcOrd="0" destOrd="0" presId="urn:microsoft.com/office/officeart/2008/layout/HorizontalMultiLevelHierarchy"/>
    <dgm:cxn modelId="{8832B9D2-3978-7947-9C8D-0B8213570D79}" type="presOf" srcId="{B7D6424C-62A4-9E42-834A-66DD7913CC38}" destId="{8CF87E2D-81AC-E54A-8E7B-F407AC3232A5}" srcOrd="0" destOrd="0" presId="urn:microsoft.com/office/officeart/2008/layout/HorizontalMultiLevelHierarchy"/>
    <dgm:cxn modelId="{FA3EDBD7-DEB1-EE40-8BBD-CB729856F7D4}" type="presOf" srcId="{1D5B4ED3-6B2F-9E4B-9702-A84CBEC9A7C2}" destId="{461049EB-79DE-EF49-BA02-1B8E79286F58}" srcOrd="0" destOrd="0" presId="urn:microsoft.com/office/officeart/2008/layout/HorizontalMultiLevelHierarchy"/>
    <dgm:cxn modelId="{886D07DB-043B-0247-A0DB-4A1BE627168C}" type="presOf" srcId="{44D295EB-1AEA-8842-B3C8-BF2C1CB5DBB9}" destId="{2847E1CC-28C3-9E46-843C-F4C6F2903F55}" srcOrd="1" destOrd="0" presId="urn:microsoft.com/office/officeart/2008/layout/HorizontalMultiLevelHierarchy"/>
    <dgm:cxn modelId="{F80D50DB-A0F9-DD45-8234-647D99869EDA}" type="presOf" srcId="{3AC5D4EE-2322-0248-8CD1-DBF6DF69544C}" destId="{DDD59989-8153-1E49-9A61-FC2B969084CA}" srcOrd="1" destOrd="0" presId="urn:microsoft.com/office/officeart/2008/layout/HorizontalMultiLevelHierarchy"/>
    <dgm:cxn modelId="{BD9E7DE9-B051-A44A-BF83-2BC4D4C0D239}" type="presOf" srcId="{AF53C9FE-621F-2A4B-AA05-0BA46C44EC79}" destId="{0AAAEBD8-491E-D342-9CE8-50C29E095744}" srcOrd="0" destOrd="0" presId="urn:microsoft.com/office/officeart/2008/layout/HorizontalMultiLevelHierarchy"/>
    <dgm:cxn modelId="{0BBECEEC-948D-F644-BACE-381D31DE63C4}" type="presOf" srcId="{99F26E90-17BB-E84F-9387-B78B97494E54}" destId="{C6381961-E1E4-2B4E-94B8-99EDFADC2CCC}" srcOrd="0" destOrd="0" presId="urn:microsoft.com/office/officeart/2008/layout/HorizontalMultiLevelHierarchy"/>
    <dgm:cxn modelId="{204871F4-6A83-124B-89A1-DCFE9E97B370}" type="presOf" srcId="{EDBFF5A4-7E7F-7D4C-974B-7D31427C321D}" destId="{8CD1A510-FF4D-C245-AEF2-43138E0BA085}" srcOrd="1" destOrd="0" presId="urn:microsoft.com/office/officeart/2008/layout/HorizontalMultiLevelHierarchy"/>
    <dgm:cxn modelId="{1E7257F6-B2C7-2541-91A0-3CE044C38466}" type="presOf" srcId="{89E825E9-D52D-E34B-80B0-AD0BB8F722AB}" destId="{AFEC4894-EF0A-064A-8BD0-5DB49BCB2C6D}" srcOrd="0" destOrd="0" presId="urn:microsoft.com/office/officeart/2008/layout/HorizontalMultiLevelHierarchy"/>
    <dgm:cxn modelId="{DB0B84F8-BB52-FC40-B59C-597055003C0E}" type="presOf" srcId="{2B7A56D3-149B-EA4C-A803-2F971C6796FD}" destId="{581EFFA0-BD15-BD4C-A4FD-69DA4DE37E34}" srcOrd="0" destOrd="0" presId="urn:microsoft.com/office/officeart/2008/layout/HorizontalMultiLevelHierarchy"/>
    <dgm:cxn modelId="{2435E8FA-CAD3-784A-A37C-7ABBE66BB9C7}" type="presOf" srcId="{15C9E7E0-1A7A-8A40-B9DF-7EFFA1753881}" destId="{3186EABE-13C7-C448-B0A6-EBF5639A7EF2}" srcOrd="0" destOrd="0" presId="urn:microsoft.com/office/officeart/2008/layout/HorizontalMultiLevelHierarchy"/>
    <dgm:cxn modelId="{D44225A0-1C71-5943-AC2A-4B780FE37387}" type="presParOf" srcId="{ABA3B84A-5866-E44B-8AB8-F6F0EDD6D659}" destId="{1A4E2648-78D8-4148-8293-FB24915BD680}" srcOrd="0" destOrd="0" presId="urn:microsoft.com/office/officeart/2008/layout/HorizontalMultiLevelHierarchy"/>
    <dgm:cxn modelId="{810BD0BD-F194-CD40-91AE-2A1E05D2AEF8}" type="presParOf" srcId="{1A4E2648-78D8-4148-8293-FB24915BD680}" destId="{4E78B67F-A37B-1C4C-B6E1-733A8B8D7B10}" srcOrd="0" destOrd="0" presId="urn:microsoft.com/office/officeart/2008/layout/HorizontalMultiLevelHierarchy"/>
    <dgm:cxn modelId="{764E8C5B-5C14-0442-BC79-21EA78A073EE}" type="presParOf" srcId="{1A4E2648-78D8-4148-8293-FB24915BD680}" destId="{104287B4-9E6F-A44C-A501-88044B2F746D}" srcOrd="1" destOrd="0" presId="urn:microsoft.com/office/officeart/2008/layout/HorizontalMultiLevelHierarchy"/>
    <dgm:cxn modelId="{5B8F0C53-1DCA-2849-A81B-9FC4D67F3607}" type="presParOf" srcId="{104287B4-9E6F-A44C-A501-88044B2F746D}" destId="{AFEC4894-EF0A-064A-8BD0-5DB49BCB2C6D}" srcOrd="0" destOrd="0" presId="urn:microsoft.com/office/officeart/2008/layout/HorizontalMultiLevelHierarchy"/>
    <dgm:cxn modelId="{632472EC-8F37-E34D-A231-CAE21A0E52DE}" type="presParOf" srcId="{AFEC4894-EF0A-064A-8BD0-5DB49BCB2C6D}" destId="{1905A601-38B5-8B4B-BE1B-0B6C2A069E63}" srcOrd="0" destOrd="0" presId="urn:microsoft.com/office/officeart/2008/layout/HorizontalMultiLevelHierarchy"/>
    <dgm:cxn modelId="{BC98627D-5E6E-EB45-B8B9-9393525FFBB3}" type="presParOf" srcId="{104287B4-9E6F-A44C-A501-88044B2F746D}" destId="{3D096BB1-9368-344C-BF31-56F706BCC4D2}" srcOrd="1" destOrd="0" presId="urn:microsoft.com/office/officeart/2008/layout/HorizontalMultiLevelHierarchy"/>
    <dgm:cxn modelId="{FAB28329-B674-8B42-BA8A-2EBBA2F581E7}" type="presParOf" srcId="{3D096BB1-9368-344C-BF31-56F706BCC4D2}" destId="{736BFABF-DC7A-A84A-8387-EF2A4E768B0E}" srcOrd="0" destOrd="0" presId="urn:microsoft.com/office/officeart/2008/layout/HorizontalMultiLevelHierarchy"/>
    <dgm:cxn modelId="{2A070469-273A-BC49-A13F-5B31E2B22F17}" type="presParOf" srcId="{3D096BB1-9368-344C-BF31-56F706BCC4D2}" destId="{6CEEE4C8-0423-974A-A45E-B896F8C21F71}" srcOrd="1" destOrd="0" presId="urn:microsoft.com/office/officeart/2008/layout/HorizontalMultiLevelHierarchy"/>
    <dgm:cxn modelId="{2574B5C1-24CE-BB48-9A5D-2290EDC92A0C}" type="presParOf" srcId="{6CEEE4C8-0423-974A-A45E-B896F8C21F71}" destId="{EE17D13D-E440-7A46-90BF-AC16DA9071DB}" srcOrd="0" destOrd="0" presId="urn:microsoft.com/office/officeart/2008/layout/HorizontalMultiLevelHierarchy"/>
    <dgm:cxn modelId="{3249B442-6939-BB4F-87BD-8374A74EFFF3}" type="presParOf" srcId="{EE17D13D-E440-7A46-90BF-AC16DA9071DB}" destId="{DB8FD642-3CFC-5F46-A689-157C803F280B}" srcOrd="0" destOrd="0" presId="urn:microsoft.com/office/officeart/2008/layout/HorizontalMultiLevelHierarchy"/>
    <dgm:cxn modelId="{5D5C0EC4-F045-B147-9A50-2772B1EE78CA}" type="presParOf" srcId="{6CEEE4C8-0423-974A-A45E-B896F8C21F71}" destId="{FD0F4201-2913-7341-B4DF-D218BD6F2F39}" srcOrd="1" destOrd="0" presId="urn:microsoft.com/office/officeart/2008/layout/HorizontalMultiLevelHierarchy"/>
    <dgm:cxn modelId="{986611B3-49E3-2149-8547-2650D4FD00F4}" type="presParOf" srcId="{FD0F4201-2913-7341-B4DF-D218BD6F2F39}" destId="{47426043-769A-DA4C-AEC2-4046AEA894ED}" srcOrd="0" destOrd="0" presId="urn:microsoft.com/office/officeart/2008/layout/HorizontalMultiLevelHierarchy"/>
    <dgm:cxn modelId="{6F8955DD-3DFE-6542-AF79-43D09469F6ED}" type="presParOf" srcId="{FD0F4201-2913-7341-B4DF-D218BD6F2F39}" destId="{96E8ACE5-E4C7-7142-A155-F39CD486394B}" srcOrd="1" destOrd="0" presId="urn:microsoft.com/office/officeart/2008/layout/HorizontalMultiLevelHierarchy"/>
    <dgm:cxn modelId="{798D52DF-7FCD-B940-8EF2-90AF3621B596}" type="presParOf" srcId="{96E8ACE5-E4C7-7142-A155-F39CD486394B}" destId="{05AD2EE4-3371-E04A-88E7-4E41869F08EC}" srcOrd="0" destOrd="0" presId="urn:microsoft.com/office/officeart/2008/layout/HorizontalMultiLevelHierarchy"/>
    <dgm:cxn modelId="{CFFED1AF-2D9A-4D4B-9129-0C5829B5CBAA}" type="presParOf" srcId="{05AD2EE4-3371-E04A-88E7-4E41869F08EC}" destId="{C8413073-60E3-1D4D-BCB3-0895B3D93A01}" srcOrd="0" destOrd="0" presId="urn:microsoft.com/office/officeart/2008/layout/HorizontalMultiLevelHierarchy"/>
    <dgm:cxn modelId="{E027C851-D098-804C-A1D8-05B29D478793}" type="presParOf" srcId="{96E8ACE5-E4C7-7142-A155-F39CD486394B}" destId="{7FE8FB72-62DF-E54F-A085-5291003404DD}" srcOrd="1" destOrd="0" presId="urn:microsoft.com/office/officeart/2008/layout/HorizontalMultiLevelHierarchy"/>
    <dgm:cxn modelId="{6301CFF1-BDA4-6C4B-9727-F2BADCA3DE93}" type="presParOf" srcId="{7FE8FB72-62DF-E54F-A085-5291003404DD}" destId="{6510BBDD-6F97-9148-982C-02B92ECF46CF}" srcOrd="0" destOrd="0" presId="urn:microsoft.com/office/officeart/2008/layout/HorizontalMultiLevelHierarchy"/>
    <dgm:cxn modelId="{224B6E23-974A-3940-8578-88F60657CB32}" type="presParOf" srcId="{7FE8FB72-62DF-E54F-A085-5291003404DD}" destId="{96E711F3-AFB5-FB4A-88B4-F51BA50425AD}" srcOrd="1" destOrd="0" presId="urn:microsoft.com/office/officeart/2008/layout/HorizontalMultiLevelHierarchy"/>
    <dgm:cxn modelId="{C902C9AF-E98D-6B46-B817-CFB93A60BE5A}" type="presParOf" srcId="{96E8ACE5-E4C7-7142-A155-F39CD486394B}" destId="{581EFFA0-BD15-BD4C-A4FD-69DA4DE37E34}" srcOrd="2" destOrd="0" presId="urn:microsoft.com/office/officeart/2008/layout/HorizontalMultiLevelHierarchy"/>
    <dgm:cxn modelId="{33D1E267-B635-144D-AFBD-8C4632BA9398}" type="presParOf" srcId="{581EFFA0-BD15-BD4C-A4FD-69DA4DE37E34}" destId="{C85980DC-09D8-BA4E-8FEC-8FA34D15CBCD}" srcOrd="0" destOrd="0" presId="urn:microsoft.com/office/officeart/2008/layout/HorizontalMultiLevelHierarchy"/>
    <dgm:cxn modelId="{163DDD33-86F8-4D47-80DD-2709AD4BD819}" type="presParOf" srcId="{96E8ACE5-E4C7-7142-A155-F39CD486394B}" destId="{777B6F65-33BD-A34C-8466-A6D79FDCA793}" srcOrd="3" destOrd="0" presId="urn:microsoft.com/office/officeart/2008/layout/HorizontalMultiLevelHierarchy"/>
    <dgm:cxn modelId="{6BF1793C-1096-214E-AB58-C9A5B32622D6}" type="presParOf" srcId="{777B6F65-33BD-A34C-8466-A6D79FDCA793}" destId="{7C6F02CA-77FA-CD4C-B19A-17111578D377}" srcOrd="0" destOrd="0" presId="urn:microsoft.com/office/officeart/2008/layout/HorizontalMultiLevelHierarchy"/>
    <dgm:cxn modelId="{27AB76DD-00B4-3F46-B331-E0EACB856885}" type="presParOf" srcId="{777B6F65-33BD-A34C-8466-A6D79FDCA793}" destId="{F0E346CA-A659-674B-A946-CBDF7A9A3A21}" srcOrd="1" destOrd="0" presId="urn:microsoft.com/office/officeart/2008/layout/HorizontalMultiLevelHierarchy"/>
    <dgm:cxn modelId="{468DADC0-8A71-004F-A2AA-363D38677603}" type="presParOf" srcId="{6CEEE4C8-0423-974A-A45E-B896F8C21F71}" destId="{E497EB9D-A707-BC4C-A1E5-16B68473BFEA}" srcOrd="2" destOrd="0" presId="urn:microsoft.com/office/officeart/2008/layout/HorizontalMultiLevelHierarchy"/>
    <dgm:cxn modelId="{7A7642B7-B545-2F45-8A05-5BBACAF11501}" type="presParOf" srcId="{E497EB9D-A707-BC4C-A1E5-16B68473BFEA}" destId="{2AC18632-60E1-4845-9AE3-C9E77808B2CB}" srcOrd="0" destOrd="0" presId="urn:microsoft.com/office/officeart/2008/layout/HorizontalMultiLevelHierarchy"/>
    <dgm:cxn modelId="{6EB839D4-E0C6-674F-B99F-A750125867A6}" type="presParOf" srcId="{6CEEE4C8-0423-974A-A45E-B896F8C21F71}" destId="{AD74A522-5D0C-D345-BE73-724711E16B8A}" srcOrd="3" destOrd="0" presId="urn:microsoft.com/office/officeart/2008/layout/HorizontalMultiLevelHierarchy"/>
    <dgm:cxn modelId="{1B64B82C-3C52-8F40-9EE5-B5E11190F40A}" type="presParOf" srcId="{AD74A522-5D0C-D345-BE73-724711E16B8A}" destId="{0882B253-D331-0847-A592-AE28DD28FF64}" srcOrd="0" destOrd="0" presId="urn:microsoft.com/office/officeart/2008/layout/HorizontalMultiLevelHierarchy"/>
    <dgm:cxn modelId="{5AEDE6CE-CACC-EE4C-B5CB-127A5AC03961}" type="presParOf" srcId="{AD74A522-5D0C-D345-BE73-724711E16B8A}" destId="{8B0640E0-6E3F-674C-81CE-C8C10C1AC251}" srcOrd="1" destOrd="0" presId="urn:microsoft.com/office/officeart/2008/layout/HorizontalMultiLevelHierarchy"/>
    <dgm:cxn modelId="{C9534DA0-1572-0B43-A29E-C8E2BD651C1B}" type="presParOf" srcId="{8B0640E0-6E3F-674C-81CE-C8C10C1AC251}" destId="{919C6E8E-C925-3541-979E-0DB29C8C7913}" srcOrd="0" destOrd="0" presId="urn:microsoft.com/office/officeart/2008/layout/HorizontalMultiLevelHierarchy"/>
    <dgm:cxn modelId="{B5C1B960-B270-F545-B6E2-61A0B92FA582}" type="presParOf" srcId="{919C6E8E-C925-3541-979E-0DB29C8C7913}" destId="{A4F762C7-2FCA-0442-8AF0-27BE58D96830}" srcOrd="0" destOrd="0" presId="urn:microsoft.com/office/officeart/2008/layout/HorizontalMultiLevelHierarchy"/>
    <dgm:cxn modelId="{F39EC138-9E65-AA4B-9A0C-017AF70E4D00}" type="presParOf" srcId="{8B0640E0-6E3F-674C-81CE-C8C10C1AC251}" destId="{381B1310-42EF-1245-83C5-4FC62E40924B}" srcOrd="1" destOrd="0" presId="urn:microsoft.com/office/officeart/2008/layout/HorizontalMultiLevelHierarchy"/>
    <dgm:cxn modelId="{268F6999-F00E-7C42-890E-8BFCA8BBDD14}" type="presParOf" srcId="{381B1310-42EF-1245-83C5-4FC62E40924B}" destId="{664B454C-9BBC-E74A-971F-AA002F6F83A8}" srcOrd="0" destOrd="0" presId="urn:microsoft.com/office/officeart/2008/layout/HorizontalMultiLevelHierarchy"/>
    <dgm:cxn modelId="{6F7C4C58-A132-CC41-BD4D-E37127C51243}" type="presParOf" srcId="{381B1310-42EF-1245-83C5-4FC62E40924B}" destId="{EDEEC55E-F650-4549-8E7E-55A59E1E3864}" srcOrd="1" destOrd="0" presId="urn:microsoft.com/office/officeart/2008/layout/HorizontalMultiLevelHierarchy"/>
    <dgm:cxn modelId="{B990F37E-F6F1-3245-B656-20EB23958767}" type="presParOf" srcId="{8B0640E0-6E3F-674C-81CE-C8C10C1AC251}" destId="{7CA99002-90B5-1E4B-9D8C-38F4F475E63B}" srcOrd="2" destOrd="0" presId="urn:microsoft.com/office/officeart/2008/layout/HorizontalMultiLevelHierarchy"/>
    <dgm:cxn modelId="{386616F7-E53B-0649-B7DF-A391F93E90CD}" type="presParOf" srcId="{7CA99002-90B5-1E4B-9D8C-38F4F475E63B}" destId="{C86399FB-6C7A-4642-B809-16607A6938B3}" srcOrd="0" destOrd="0" presId="urn:microsoft.com/office/officeart/2008/layout/HorizontalMultiLevelHierarchy"/>
    <dgm:cxn modelId="{E9BB3987-8995-474C-A407-E1E5E1F560D1}" type="presParOf" srcId="{8B0640E0-6E3F-674C-81CE-C8C10C1AC251}" destId="{B4A99084-A35F-D741-AE87-905ED4C9CBC7}" srcOrd="3" destOrd="0" presId="urn:microsoft.com/office/officeart/2008/layout/HorizontalMultiLevelHierarchy"/>
    <dgm:cxn modelId="{01BBBF94-0C25-5646-AF00-2F10B9A70947}" type="presParOf" srcId="{B4A99084-A35F-D741-AE87-905ED4C9CBC7}" destId="{C6381961-E1E4-2B4E-94B8-99EDFADC2CCC}" srcOrd="0" destOrd="0" presId="urn:microsoft.com/office/officeart/2008/layout/HorizontalMultiLevelHierarchy"/>
    <dgm:cxn modelId="{A8946F35-8C7B-1143-BBB8-D4E1103BC737}" type="presParOf" srcId="{B4A99084-A35F-D741-AE87-905ED4C9CBC7}" destId="{BDDC6BF9-756E-B64C-81DC-42CE09DB8D0F}" srcOrd="1" destOrd="0" presId="urn:microsoft.com/office/officeart/2008/layout/HorizontalMultiLevelHierarchy"/>
    <dgm:cxn modelId="{08A20394-0E89-AE4A-9B78-2CBD791A719C}" type="presParOf" srcId="{6CEEE4C8-0423-974A-A45E-B896F8C21F71}" destId="{1FBB2B7F-B494-9644-B6E0-782DE40C3BFF}" srcOrd="4" destOrd="0" presId="urn:microsoft.com/office/officeart/2008/layout/HorizontalMultiLevelHierarchy"/>
    <dgm:cxn modelId="{5512ECD2-8097-854B-BEF4-734D55BC0619}" type="presParOf" srcId="{1FBB2B7F-B494-9644-B6E0-782DE40C3BFF}" destId="{1C52E7B4-1091-914B-A2F8-8D69077254E1}" srcOrd="0" destOrd="0" presId="urn:microsoft.com/office/officeart/2008/layout/HorizontalMultiLevelHierarchy"/>
    <dgm:cxn modelId="{526FE9BB-01C7-6040-8D50-1660EC3D213B}" type="presParOf" srcId="{6CEEE4C8-0423-974A-A45E-B896F8C21F71}" destId="{A95BF7FD-3421-8E46-8C24-6380282A43B2}" srcOrd="5" destOrd="0" presId="urn:microsoft.com/office/officeart/2008/layout/HorizontalMultiLevelHierarchy"/>
    <dgm:cxn modelId="{466FCE19-219F-B045-8C56-2C7E6851FEB5}" type="presParOf" srcId="{A95BF7FD-3421-8E46-8C24-6380282A43B2}" destId="{3186EABE-13C7-C448-B0A6-EBF5639A7EF2}" srcOrd="0" destOrd="0" presId="urn:microsoft.com/office/officeart/2008/layout/HorizontalMultiLevelHierarchy"/>
    <dgm:cxn modelId="{11BAD863-B332-F344-9AC0-20F5293ED39B}" type="presParOf" srcId="{A95BF7FD-3421-8E46-8C24-6380282A43B2}" destId="{F43728DD-9B62-3146-B172-3E4C22F69059}" srcOrd="1" destOrd="0" presId="urn:microsoft.com/office/officeart/2008/layout/HorizontalMultiLevelHierarchy"/>
    <dgm:cxn modelId="{76ED6DD3-9DE9-C949-8321-4D733595AFE9}" type="presParOf" srcId="{F43728DD-9B62-3146-B172-3E4C22F69059}" destId="{86D2A2EC-7A34-A046-B272-F4299C1C38F3}" srcOrd="0" destOrd="0" presId="urn:microsoft.com/office/officeart/2008/layout/HorizontalMultiLevelHierarchy"/>
    <dgm:cxn modelId="{0A29057F-D73E-C94E-BDB1-E71453F6CE64}" type="presParOf" srcId="{86D2A2EC-7A34-A046-B272-F4299C1C38F3}" destId="{8CD1A510-FF4D-C245-AEF2-43138E0BA085}" srcOrd="0" destOrd="0" presId="urn:microsoft.com/office/officeart/2008/layout/HorizontalMultiLevelHierarchy"/>
    <dgm:cxn modelId="{C8F35649-FD87-474B-BB9A-503BCB094366}" type="presParOf" srcId="{F43728DD-9B62-3146-B172-3E4C22F69059}" destId="{6F84451C-3093-C54F-B398-A583749AC5BC}" srcOrd="1" destOrd="0" presId="urn:microsoft.com/office/officeart/2008/layout/HorizontalMultiLevelHierarchy"/>
    <dgm:cxn modelId="{12BFC10B-D86A-0E4B-8A59-299836194A85}" type="presParOf" srcId="{6F84451C-3093-C54F-B398-A583749AC5BC}" destId="{16EDC61E-014A-CD4E-885F-F4C8AE9543F1}" srcOrd="0" destOrd="0" presId="urn:microsoft.com/office/officeart/2008/layout/HorizontalMultiLevelHierarchy"/>
    <dgm:cxn modelId="{DC8799C1-7EA6-C940-8277-3231DB496C40}" type="presParOf" srcId="{6F84451C-3093-C54F-B398-A583749AC5BC}" destId="{A1792A27-A07A-104A-B0E5-ABBDADB82217}" srcOrd="1" destOrd="0" presId="urn:microsoft.com/office/officeart/2008/layout/HorizontalMultiLevelHierarchy"/>
    <dgm:cxn modelId="{3B4CE294-B91F-4641-B68E-6ABF5ECE3293}" type="presParOf" srcId="{F43728DD-9B62-3146-B172-3E4C22F69059}" destId="{800A681D-BE0A-984A-9507-32823A8F8697}" srcOrd="2" destOrd="0" presId="urn:microsoft.com/office/officeart/2008/layout/HorizontalMultiLevelHierarchy"/>
    <dgm:cxn modelId="{8A581878-38DC-7244-BC43-7AE585C2CB36}" type="presParOf" srcId="{800A681D-BE0A-984A-9507-32823A8F8697}" destId="{45EC86EA-005C-604B-8B0A-E6F744BDA8A0}" srcOrd="0" destOrd="0" presId="urn:microsoft.com/office/officeart/2008/layout/HorizontalMultiLevelHierarchy"/>
    <dgm:cxn modelId="{9C1BD1C3-A0E8-7243-82FE-1559D417D9AA}" type="presParOf" srcId="{F43728DD-9B62-3146-B172-3E4C22F69059}" destId="{33731CF3-878F-BF4D-B682-473FE22FA1E9}" srcOrd="3" destOrd="0" presId="urn:microsoft.com/office/officeart/2008/layout/HorizontalMultiLevelHierarchy"/>
    <dgm:cxn modelId="{1C25008D-65E7-5D48-A7C7-2FB7C55D5774}" type="presParOf" srcId="{33731CF3-878F-BF4D-B682-473FE22FA1E9}" destId="{C2131E2E-D37C-024F-AFE8-70199515F182}" srcOrd="0" destOrd="0" presId="urn:microsoft.com/office/officeart/2008/layout/HorizontalMultiLevelHierarchy"/>
    <dgm:cxn modelId="{D281BE1A-B2ED-ED47-AF87-871F84A8B261}" type="presParOf" srcId="{33731CF3-878F-BF4D-B682-473FE22FA1E9}" destId="{6B801E12-DB04-3D41-BADA-B54983A682E9}" srcOrd="1" destOrd="0" presId="urn:microsoft.com/office/officeart/2008/layout/HorizontalMultiLevelHierarchy"/>
    <dgm:cxn modelId="{A147AB07-B33F-B94C-B840-975E2E4173DC}" type="presParOf" srcId="{104287B4-9E6F-A44C-A501-88044B2F746D}" destId="{8B3CE50A-54C9-F54A-BEAA-AEAC23C92FB1}" srcOrd="2" destOrd="0" presId="urn:microsoft.com/office/officeart/2008/layout/HorizontalMultiLevelHierarchy"/>
    <dgm:cxn modelId="{9E300C81-1788-CC40-BD6E-E79CC0970F1D}" type="presParOf" srcId="{8B3CE50A-54C9-F54A-BEAA-AEAC23C92FB1}" destId="{DDD59989-8153-1E49-9A61-FC2B969084CA}" srcOrd="0" destOrd="0" presId="urn:microsoft.com/office/officeart/2008/layout/HorizontalMultiLevelHierarchy"/>
    <dgm:cxn modelId="{59224B79-70C7-124E-800E-7644B2658E1E}" type="presParOf" srcId="{104287B4-9E6F-A44C-A501-88044B2F746D}" destId="{E43A4C9B-02EA-FC4E-B205-72CED42DCACA}" srcOrd="3" destOrd="0" presId="urn:microsoft.com/office/officeart/2008/layout/HorizontalMultiLevelHierarchy"/>
    <dgm:cxn modelId="{F8E9A6E8-EBAE-BF4F-B358-9FBD26120CB9}" type="presParOf" srcId="{E43A4C9B-02EA-FC4E-B205-72CED42DCACA}" destId="{32768DD1-012F-8446-B5D8-9C37D2B7509D}" srcOrd="0" destOrd="0" presId="urn:microsoft.com/office/officeart/2008/layout/HorizontalMultiLevelHierarchy"/>
    <dgm:cxn modelId="{B696ED6C-EDE7-7946-8CFA-A1C301F7D017}" type="presParOf" srcId="{E43A4C9B-02EA-FC4E-B205-72CED42DCACA}" destId="{F2EA66AF-2228-004D-84B9-5FA81625E3BF}" srcOrd="1" destOrd="0" presId="urn:microsoft.com/office/officeart/2008/layout/HorizontalMultiLevelHierarchy"/>
    <dgm:cxn modelId="{7FFBC6BE-ED1A-9D48-9AEA-0F467D218C96}" type="presParOf" srcId="{F2EA66AF-2228-004D-84B9-5FA81625E3BF}" destId="{0FC5A29B-874B-6B41-A249-9B24131085C7}" srcOrd="0" destOrd="0" presId="urn:microsoft.com/office/officeart/2008/layout/HorizontalMultiLevelHierarchy"/>
    <dgm:cxn modelId="{450DAE2A-0EFB-934C-AE0E-C0FF53316C55}" type="presParOf" srcId="{0FC5A29B-874B-6B41-A249-9B24131085C7}" destId="{7F56ACDB-2D0E-5B46-BEED-DF2FA29C9A54}" srcOrd="0" destOrd="0" presId="urn:microsoft.com/office/officeart/2008/layout/HorizontalMultiLevelHierarchy"/>
    <dgm:cxn modelId="{124775C0-12BD-2743-9192-CEFF8BB8733B}" type="presParOf" srcId="{F2EA66AF-2228-004D-84B9-5FA81625E3BF}" destId="{2DB89E77-939B-5240-80F2-A3790EE1F7EA}" srcOrd="1" destOrd="0" presId="urn:microsoft.com/office/officeart/2008/layout/HorizontalMultiLevelHierarchy"/>
    <dgm:cxn modelId="{69D9486D-39C7-BE41-8365-315293387835}" type="presParOf" srcId="{2DB89E77-939B-5240-80F2-A3790EE1F7EA}" destId="{8CF87E2D-81AC-E54A-8E7B-F407AC3232A5}" srcOrd="0" destOrd="0" presId="urn:microsoft.com/office/officeart/2008/layout/HorizontalMultiLevelHierarchy"/>
    <dgm:cxn modelId="{050C0C26-EFAD-354B-9274-D400764DFCFB}" type="presParOf" srcId="{2DB89E77-939B-5240-80F2-A3790EE1F7EA}" destId="{E8A40D7E-6D6A-604E-BDED-FD3DAF67586F}" srcOrd="1" destOrd="0" presId="urn:microsoft.com/office/officeart/2008/layout/HorizontalMultiLevelHierarchy"/>
    <dgm:cxn modelId="{2D4F7038-1EB8-3E43-94E9-A728C6E5F6B6}" type="presParOf" srcId="{E8A40D7E-6D6A-604E-BDED-FD3DAF67586F}" destId="{461049EB-79DE-EF49-BA02-1B8E79286F58}" srcOrd="0" destOrd="0" presId="urn:microsoft.com/office/officeart/2008/layout/HorizontalMultiLevelHierarchy"/>
    <dgm:cxn modelId="{E07E370A-9D7D-3542-8E71-516D7BED5704}" type="presParOf" srcId="{461049EB-79DE-EF49-BA02-1B8E79286F58}" destId="{E93D4738-4CCC-7A4C-A568-391FED1C9A45}" srcOrd="0" destOrd="0" presId="urn:microsoft.com/office/officeart/2008/layout/HorizontalMultiLevelHierarchy"/>
    <dgm:cxn modelId="{EE824D0A-22DC-2A42-A389-C4FCFB3673D0}" type="presParOf" srcId="{E8A40D7E-6D6A-604E-BDED-FD3DAF67586F}" destId="{7C48E62C-1F18-2F49-B9B4-D8572E90027A}" srcOrd="1" destOrd="0" presId="urn:microsoft.com/office/officeart/2008/layout/HorizontalMultiLevelHierarchy"/>
    <dgm:cxn modelId="{71A36AAD-2B86-E04A-8629-0C85448C09A7}" type="presParOf" srcId="{7C48E62C-1F18-2F49-B9B4-D8572E90027A}" destId="{1706335F-C15F-CA48-9111-09EAC7189C7F}" srcOrd="0" destOrd="0" presId="urn:microsoft.com/office/officeart/2008/layout/HorizontalMultiLevelHierarchy"/>
    <dgm:cxn modelId="{12162157-01E0-EC44-A56B-F4F69A5DF60C}" type="presParOf" srcId="{7C48E62C-1F18-2F49-B9B4-D8572E90027A}" destId="{30D1EE47-BB87-4F4F-B54D-8B644B55110C}" srcOrd="1" destOrd="0" presId="urn:microsoft.com/office/officeart/2008/layout/HorizontalMultiLevelHierarchy"/>
    <dgm:cxn modelId="{5EA78420-45BB-A141-8250-2A3D34F82688}" type="presParOf" srcId="{E8A40D7E-6D6A-604E-BDED-FD3DAF67586F}" destId="{55587C06-4406-EE47-8431-0DB2697959F8}" srcOrd="2" destOrd="0" presId="urn:microsoft.com/office/officeart/2008/layout/HorizontalMultiLevelHierarchy"/>
    <dgm:cxn modelId="{0F4F8E96-4A8C-974D-B7BD-22E927FA314D}" type="presParOf" srcId="{55587C06-4406-EE47-8431-0DB2697959F8}" destId="{47398E81-CF54-104F-A7D7-AB94EBCE6EED}" srcOrd="0" destOrd="0" presId="urn:microsoft.com/office/officeart/2008/layout/HorizontalMultiLevelHierarchy"/>
    <dgm:cxn modelId="{BA90CF37-51DA-A54A-A8A7-408F8933FD4B}" type="presParOf" srcId="{E8A40D7E-6D6A-604E-BDED-FD3DAF67586F}" destId="{5FA934EF-C67E-2F45-917A-4BCB143FDFB5}" srcOrd="3" destOrd="0" presId="urn:microsoft.com/office/officeart/2008/layout/HorizontalMultiLevelHierarchy"/>
    <dgm:cxn modelId="{EDF59F91-EFD9-F246-9A2D-77B4261007DB}" type="presParOf" srcId="{5FA934EF-C67E-2F45-917A-4BCB143FDFB5}" destId="{887FC334-DE5C-D745-B5B2-7E39AA7B59B3}" srcOrd="0" destOrd="0" presId="urn:microsoft.com/office/officeart/2008/layout/HorizontalMultiLevelHierarchy"/>
    <dgm:cxn modelId="{56F08A23-54C1-774D-BEC3-A2A5006D12B5}" type="presParOf" srcId="{5FA934EF-C67E-2F45-917A-4BCB143FDFB5}" destId="{85C9159E-0806-5D4D-9744-B11E90D452E1}" srcOrd="1" destOrd="0" presId="urn:microsoft.com/office/officeart/2008/layout/HorizontalMultiLevelHierarchy"/>
    <dgm:cxn modelId="{3D4A5382-5E24-0946-A74A-C7FA8A090DD8}" type="presParOf" srcId="{F2EA66AF-2228-004D-84B9-5FA81625E3BF}" destId="{3AD5FD24-8CE9-5643-8B09-685061A7BE68}" srcOrd="2" destOrd="0" presId="urn:microsoft.com/office/officeart/2008/layout/HorizontalMultiLevelHierarchy"/>
    <dgm:cxn modelId="{F60F209D-3CE0-8348-9A4A-A5B3B547018D}" type="presParOf" srcId="{3AD5FD24-8CE9-5643-8B09-685061A7BE68}" destId="{C2A8F24C-F0AD-5D47-AE77-22EC3F57E6F7}" srcOrd="0" destOrd="0" presId="urn:microsoft.com/office/officeart/2008/layout/HorizontalMultiLevelHierarchy"/>
    <dgm:cxn modelId="{E6E7CA97-C208-854D-8F53-FD4542B6CDE1}" type="presParOf" srcId="{F2EA66AF-2228-004D-84B9-5FA81625E3BF}" destId="{A03AB360-03F5-F14E-ACCB-5D844F70439B}" srcOrd="3" destOrd="0" presId="urn:microsoft.com/office/officeart/2008/layout/HorizontalMultiLevelHierarchy"/>
    <dgm:cxn modelId="{A9BC0B84-600C-6147-AB21-EA8FE8BBBB8C}" type="presParOf" srcId="{A03AB360-03F5-F14E-ACCB-5D844F70439B}" destId="{B37DB0F8-71E9-6B40-9644-3D5328CB4F48}" srcOrd="0" destOrd="0" presId="urn:microsoft.com/office/officeart/2008/layout/HorizontalMultiLevelHierarchy"/>
    <dgm:cxn modelId="{C17B95B3-B3F1-4E4F-B7BD-8D5EB4BDA140}" type="presParOf" srcId="{A03AB360-03F5-F14E-ACCB-5D844F70439B}" destId="{86A3E75B-D94E-1A4D-ACA0-9663893781DC}" srcOrd="1" destOrd="0" presId="urn:microsoft.com/office/officeart/2008/layout/HorizontalMultiLevelHierarchy"/>
    <dgm:cxn modelId="{97E3978E-43A4-854D-8D72-E8A5CF245345}" type="presParOf" srcId="{86A3E75B-D94E-1A4D-ACA0-9663893781DC}" destId="{85B30C10-10F8-654C-86FC-E64C580478A1}" srcOrd="0" destOrd="0" presId="urn:microsoft.com/office/officeart/2008/layout/HorizontalMultiLevelHierarchy"/>
    <dgm:cxn modelId="{E6B9BD19-EF89-084C-83A5-5BB0202A4D9A}" type="presParOf" srcId="{85B30C10-10F8-654C-86FC-E64C580478A1}" destId="{0314DC61-C116-9B4F-A0FD-BEC14F8B6C16}" srcOrd="0" destOrd="0" presId="urn:microsoft.com/office/officeart/2008/layout/HorizontalMultiLevelHierarchy"/>
    <dgm:cxn modelId="{7F18F1FE-0D6B-0C4E-8E1F-AC7E7190AFC7}" type="presParOf" srcId="{86A3E75B-D94E-1A4D-ACA0-9663893781DC}" destId="{65D3BA20-0668-F84F-A008-83599782B5DC}" srcOrd="1" destOrd="0" presId="urn:microsoft.com/office/officeart/2008/layout/HorizontalMultiLevelHierarchy"/>
    <dgm:cxn modelId="{8FCE1240-7C1E-1747-8927-73C9081C57BD}" type="presParOf" srcId="{65D3BA20-0668-F84F-A008-83599782B5DC}" destId="{7AF746D2-6F94-D04F-A47E-155EE04504AA}" srcOrd="0" destOrd="0" presId="urn:microsoft.com/office/officeart/2008/layout/HorizontalMultiLevelHierarchy"/>
    <dgm:cxn modelId="{00584AAE-B0F4-6E4C-9B37-B621F155E0CD}" type="presParOf" srcId="{65D3BA20-0668-F84F-A008-83599782B5DC}" destId="{D01352C2-5A3D-4A40-BD93-E252A936B289}" srcOrd="1" destOrd="0" presId="urn:microsoft.com/office/officeart/2008/layout/HorizontalMultiLevelHierarchy"/>
    <dgm:cxn modelId="{33469503-30B2-1541-B547-D84B29EE4A24}" type="presParOf" srcId="{86A3E75B-D94E-1A4D-ACA0-9663893781DC}" destId="{71B8A15D-31AC-4040-97FF-99475187353E}" srcOrd="2" destOrd="0" presId="urn:microsoft.com/office/officeart/2008/layout/HorizontalMultiLevelHierarchy"/>
    <dgm:cxn modelId="{BBC433C2-4F10-854C-A8C4-B1E2D6376AE6}" type="presParOf" srcId="{71B8A15D-31AC-4040-97FF-99475187353E}" destId="{2847E1CC-28C3-9E46-843C-F4C6F2903F55}" srcOrd="0" destOrd="0" presId="urn:microsoft.com/office/officeart/2008/layout/HorizontalMultiLevelHierarchy"/>
    <dgm:cxn modelId="{DBA9AF63-E942-F14E-BA0D-CB6B343E6F02}" type="presParOf" srcId="{86A3E75B-D94E-1A4D-ACA0-9663893781DC}" destId="{46496475-54B1-C44F-AFA6-829B377E2145}" srcOrd="3" destOrd="0" presId="urn:microsoft.com/office/officeart/2008/layout/HorizontalMultiLevelHierarchy"/>
    <dgm:cxn modelId="{F76AE5F9-FD58-204A-A993-3A9810D34B07}" type="presParOf" srcId="{46496475-54B1-C44F-AFA6-829B377E2145}" destId="{1BE938C0-372A-084B-A3AC-C16DABE49CDA}" srcOrd="0" destOrd="0" presId="urn:microsoft.com/office/officeart/2008/layout/HorizontalMultiLevelHierarchy"/>
    <dgm:cxn modelId="{1299479B-3C9A-544E-ADEE-A3340834D1F0}" type="presParOf" srcId="{46496475-54B1-C44F-AFA6-829B377E2145}" destId="{C87AA6FE-CB32-1E42-890B-E6CEE311E627}" srcOrd="1" destOrd="0" presId="urn:microsoft.com/office/officeart/2008/layout/HorizontalMultiLevelHierarchy"/>
    <dgm:cxn modelId="{C3807437-DE09-BC48-8EF4-9854A831D88B}" type="presParOf" srcId="{F2EA66AF-2228-004D-84B9-5FA81625E3BF}" destId="{0AAAEBD8-491E-D342-9CE8-50C29E095744}" srcOrd="4" destOrd="0" presId="urn:microsoft.com/office/officeart/2008/layout/HorizontalMultiLevelHierarchy"/>
    <dgm:cxn modelId="{3FE7E741-CAA7-FF41-9182-B145FD2562E3}" type="presParOf" srcId="{0AAAEBD8-491E-D342-9CE8-50C29E095744}" destId="{D93ACA7B-03E7-044E-A031-C71A7D4E4384}" srcOrd="0" destOrd="0" presId="urn:microsoft.com/office/officeart/2008/layout/HorizontalMultiLevelHierarchy"/>
    <dgm:cxn modelId="{A966DA2C-A0B4-DA4F-AFC6-10955604A59C}" type="presParOf" srcId="{F2EA66AF-2228-004D-84B9-5FA81625E3BF}" destId="{C9B2C319-D2A8-214F-96DC-143356A745A0}" srcOrd="5" destOrd="0" presId="urn:microsoft.com/office/officeart/2008/layout/HorizontalMultiLevelHierarchy"/>
    <dgm:cxn modelId="{F02C766E-B0DE-CF42-8ECE-A22EC061F40C}" type="presParOf" srcId="{C9B2C319-D2A8-214F-96DC-143356A745A0}" destId="{7A073925-3FCE-2A40-B13E-C2CF86E3A12E}" srcOrd="0" destOrd="0" presId="urn:microsoft.com/office/officeart/2008/layout/HorizontalMultiLevelHierarchy"/>
    <dgm:cxn modelId="{D27C2DDF-4804-8949-B5D9-5D5BA3F67ACE}" type="presParOf" srcId="{C9B2C319-D2A8-214F-96DC-143356A745A0}" destId="{5C6F51C8-DADB-934C-A555-DF5957162541}" srcOrd="1" destOrd="0" presId="urn:microsoft.com/office/officeart/2008/layout/HorizontalMultiLevelHierarchy"/>
    <dgm:cxn modelId="{BC42AA55-B896-8F45-9A91-57F8C09D73FC}" type="presParOf" srcId="{5C6F51C8-DADB-934C-A555-DF5957162541}" destId="{7A8F5D2E-6AC3-7840-A54D-A4B3151C08E6}" srcOrd="0" destOrd="0" presId="urn:microsoft.com/office/officeart/2008/layout/HorizontalMultiLevelHierarchy"/>
    <dgm:cxn modelId="{C21AC06D-D915-0D44-B973-EE0931FEA164}" type="presParOf" srcId="{7A8F5D2E-6AC3-7840-A54D-A4B3151C08E6}" destId="{09DBE63A-B752-BF46-AADE-95E660C9493D}" srcOrd="0" destOrd="0" presId="urn:microsoft.com/office/officeart/2008/layout/HorizontalMultiLevelHierarchy"/>
    <dgm:cxn modelId="{20BCB51C-FE3F-9949-A934-717FCF084F89}" type="presParOf" srcId="{5C6F51C8-DADB-934C-A555-DF5957162541}" destId="{ADCD0F7B-1520-C740-A2B5-7593BEAC76A8}" srcOrd="1" destOrd="0" presId="urn:microsoft.com/office/officeart/2008/layout/HorizontalMultiLevelHierarchy"/>
    <dgm:cxn modelId="{A878A98A-01CA-3C4D-B2BB-7407CD75FD26}" type="presParOf" srcId="{ADCD0F7B-1520-C740-A2B5-7593BEAC76A8}" destId="{0F98D2D4-3732-1549-AACE-602FB67BA6EC}" srcOrd="0" destOrd="0" presId="urn:microsoft.com/office/officeart/2008/layout/HorizontalMultiLevelHierarchy"/>
    <dgm:cxn modelId="{607F9097-D91F-BB44-A8D8-DCE03D8864DF}" type="presParOf" srcId="{ADCD0F7B-1520-C740-A2B5-7593BEAC76A8}" destId="{2A16CC2B-222A-F145-9E33-C0C8FB0A8519}" srcOrd="1" destOrd="0" presId="urn:microsoft.com/office/officeart/2008/layout/HorizontalMultiLevelHierarchy"/>
    <dgm:cxn modelId="{38AAC8C8-C23D-324D-B0E0-96F65AB06A31}" type="presParOf" srcId="{5C6F51C8-DADB-934C-A555-DF5957162541}" destId="{52AE8905-3BC6-9142-BCA9-8C25705D1835}" srcOrd="2" destOrd="0" presId="urn:microsoft.com/office/officeart/2008/layout/HorizontalMultiLevelHierarchy"/>
    <dgm:cxn modelId="{02CEC841-B727-7944-AC6C-43819F003EF8}" type="presParOf" srcId="{52AE8905-3BC6-9142-BCA9-8C25705D1835}" destId="{40BF408D-971E-374A-BD43-4C0C3EA853BB}" srcOrd="0" destOrd="0" presId="urn:microsoft.com/office/officeart/2008/layout/HorizontalMultiLevelHierarchy"/>
    <dgm:cxn modelId="{5BCF43EE-0101-FE49-86B3-B679D06ACA52}" type="presParOf" srcId="{5C6F51C8-DADB-934C-A555-DF5957162541}" destId="{DA9C7B10-33FD-3B4F-926D-D6E7E283FAA4}" srcOrd="3" destOrd="0" presId="urn:microsoft.com/office/officeart/2008/layout/HorizontalMultiLevelHierarchy"/>
    <dgm:cxn modelId="{C7B79A86-BFD3-444A-B9FC-FB04ABD7598B}" type="presParOf" srcId="{DA9C7B10-33FD-3B4F-926D-D6E7E283FAA4}" destId="{D07035E0-40CD-3B4A-B564-153B4C987BBA}" srcOrd="0" destOrd="0" presId="urn:microsoft.com/office/officeart/2008/layout/HorizontalMultiLevelHierarchy"/>
    <dgm:cxn modelId="{9E7229EB-8325-EC4F-87C7-C5244F23DFF6}" type="presParOf" srcId="{DA9C7B10-33FD-3B4F-926D-D6E7E283FAA4}" destId="{E6AADAE9-E4A8-3942-A185-1492E55311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D5CC-3EFB-7240-AB23-6BE55692E7FD}">
      <dsp:nvSpPr>
        <dsp:cNvPr id="0" name=""/>
        <dsp:cNvSpPr/>
      </dsp:nvSpPr>
      <dsp:spPr>
        <a:xfrm>
          <a:off x="142505" y="2419"/>
          <a:ext cx="3264008" cy="195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User centred design approaches</a:t>
          </a:r>
          <a:r>
            <a:rPr lang="en-US" sz="2300" kern="1200"/>
            <a:t>; they want evidence of user need before they will build something</a:t>
          </a:r>
          <a:endParaRPr lang="en-US" sz="2300" kern="1200" dirty="0"/>
        </a:p>
      </dsp:txBody>
      <dsp:txXfrm>
        <a:off x="142505" y="2419"/>
        <a:ext cx="3264008" cy="1958404"/>
      </dsp:txXfrm>
    </dsp:sp>
    <dsp:sp modelId="{25B2A21A-C7BC-A640-8576-5A6FB5A7AFBB}">
      <dsp:nvSpPr>
        <dsp:cNvPr id="0" name=""/>
        <dsp:cNvSpPr/>
      </dsp:nvSpPr>
      <dsp:spPr>
        <a:xfrm>
          <a:off x="3732914" y="2419"/>
          <a:ext cx="3264008" cy="195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Preference for iterative change</a:t>
          </a:r>
          <a:r>
            <a:rPr lang="en-US" sz="2300" kern="1200"/>
            <a:t>;  albeit at different rates of iteration</a:t>
          </a:r>
          <a:endParaRPr lang="en-US" sz="2300" kern="1200" dirty="0"/>
        </a:p>
      </dsp:txBody>
      <dsp:txXfrm>
        <a:off x="3732914" y="2419"/>
        <a:ext cx="3264008" cy="1958404"/>
      </dsp:txXfrm>
    </dsp:sp>
    <dsp:sp modelId="{81277F75-1AE0-EB40-8B1B-B3A050DAC0CC}">
      <dsp:nvSpPr>
        <dsp:cNvPr id="0" name=""/>
        <dsp:cNvSpPr/>
      </dsp:nvSpPr>
      <dsp:spPr>
        <a:xfrm>
          <a:off x="7323323" y="2419"/>
          <a:ext cx="3264008" cy="195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Emphasis on expert led decision making</a:t>
          </a:r>
          <a:r>
            <a:rPr lang="en-US" sz="2300" kern="1200"/>
            <a:t>; designed around self-managing teams with a high degree of autonomy</a:t>
          </a:r>
          <a:endParaRPr lang="en-US" sz="2300" kern="1200" dirty="0"/>
        </a:p>
      </dsp:txBody>
      <dsp:txXfrm>
        <a:off x="7323323" y="2419"/>
        <a:ext cx="3264008" cy="1958404"/>
      </dsp:txXfrm>
    </dsp:sp>
    <dsp:sp modelId="{24C2BB73-224E-7340-B2E6-77EBD94FB0A2}">
      <dsp:nvSpPr>
        <dsp:cNvPr id="0" name=""/>
        <dsp:cNvSpPr/>
      </dsp:nvSpPr>
      <dsp:spPr>
        <a:xfrm>
          <a:off x="1937710" y="2287225"/>
          <a:ext cx="3264008" cy="195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They are highly sought after</a:t>
          </a:r>
          <a:r>
            <a:rPr lang="en-US" sz="2300" kern="1200"/>
            <a:t>;  these are people with choices</a:t>
          </a:r>
          <a:endParaRPr lang="en-US" sz="2300" kern="1200" dirty="0"/>
        </a:p>
      </dsp:txBody>
      <dsp:txXfrm>
        <a:off x="1937710" y="2287225"/>
        <a:ext cx="3264008" cy="1958404"/>
      </dsp:txXfrm>
    </dsp:sp>
    <dsp:sp modelId="{E128F798-0681-8B40-9A59-9B3DDF9C410A}">
      <dsp:nvSpPr>
        <dsp:cNvPr id="0" name=""/>
        <dsp:cNvSpPr/>
      </dsp:nvSpPr>
      <dsp:spPr>
        <a:xfrm>
          <a:off x="5528118" y="2287225"/>
          <a:ext cx="3264008" cy="195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They are (supremely) confident in their relevance</a:t>
          </a:r>
          <a:endParaRPr lang="en-US" sz="2300" b="1" kern="1200" dirty="0"/>
        </a:p>
      </dsp:txBody>
      <dsp:txXfrm>
        <a:off x="5528118" y="2287225"/>
        <a:ext cx="3264008" cy="1958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4697-4FDE-EA45-9947-42ADCFCAD4C4}">
      <dsp:nvSpPr>
        <dsp:cNvPr id="0" name=""/>
        <dsp:cNvSpPr/>
      </dsp:nvSpPr>
      <dsp:spPr>
        <a:xfrm>
          <a:off x="712879" y="0"/>
          <a:ext cx="8079297" cy="1440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5FC5E-36DC-194E-B62E-BE06DC19765E}">
      <dsp:nvSpPr>
        <dsp:cNvPr id="0" name=""/>
        <dsp:cNvSpPr/>
      </dsp:nvSpPr>
      <dsp:spPr>
        <a:xfrm>
          <a:off x="3364" y="432048"/>
          <a:ext cx="214101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</a:t>
          </a:r>
        </a:p>
      </dsp:txBody>
      <dsp:txXfrm>
        <a:off x="31485" y="460169"/>
        <a:ext cx="2084774" cy="519822"/>
      </dsp:txXfrm>
    </dsp:sp>
    <dsp:sp modelId="{79D9E0A8-22CA-7C4B-A3B8-4DFB00F0106C}">
      <dsp:nvSpPr>
        <dsp:cNvPr id="0" name=""/>
        <dsp:cNvSpPr/>
      </dsp:nvSpPr>
      <dsp:spPr>
        <a:xfrm>
          <a:off x="2455801" y="432048"/>
          <a:ext cx="214101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Service</a:t>
          </a:r>
        </a:p>
      </dsp:txBody>
      <dsp:txXfrm>
        <a:off x="2483922" y="460169"/>
        <a:ext cx="2084774" cy="519822"/>
      </dsp:txXfrm>
    </dsp:sp>
    <dsp:sp modelId="{CCD9FC11-A028-9B47-8AA9-9220B9EADA75}">
      <dsp:nvSpPr>
        <dsp:cNvPr id="0" name=""/>
        <dsp:cNvSpPr/>
      </dsp:nvSpPr>
      <dsp:spPr>
        <a:xfrm>
          <a:off x="4908238" y="432048"/>
          <a:ext cx="214101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Organizational</a:t>
          </a:r>
        </a:p>
      </dsp:txBody>
      <dsp:txXfrm>
        <a:off x="4936359" y="460169"/>
        <a:ext cx="2084774" cy="519822"/>
      </dsp:txXfrm>
    </dsp:sp>
    <dsp:sp modelId="{DD5EF6D9-1864-2442-86F4-464D9ABB2DBA}">
      <dsp:nvSpPr>
        <dsp:cNvPr id="0" name=""/>
        <dsp:cNvSpPr/>
      </dsp:nvSpPr>
      <dsp:spPr>
        <a:xfrm>
          <a:off x="7360674" y="432048"/>
          <a:ext cx="2141016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 design</a:t>
          </a:r>
        </a:p>
      </dsp:txBody>
      <dsp:txXfrm>
        <a:off x="7388795" y="460169"/>
        <a:ext cx="2084774" cy="519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03456-3A37-5B4F-B838-0BE0D787410F}">
      <dsp:nvSpPr>
        <dsp:cNvPr id="0" name=""/>
        <dsp:cNvSpPr/>
      </dsp:nvSpPr>
      <dsp:spPr>
        <a:xfrm>
          <a:off x="661181" y="1557"/>
          <a:ext cx="2558363" cy="153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After some great first dates Technology has not been a friend to democracy</a:t>
          </a:r>
        </a:p>
      </dsp:txBody>
      <dsp:txXfrm>
        <a:off x="661181" y="1557"/>
        <a:ext cx="2558363" cy="1535017"/>
      </dsp:txXfrm>
    </dsp:sp>
    <dsp:sp modelId="{DD7681CD-2001-5247-8981-E9C761A1FC70}">
      <dsp:nvSpPr>
        <dsp:cNvPr id="0" name=""/>
        <dsp:cNvSpPr/>
      </dsp:nvSpPr>
      <dsp:spPr>
        <a:xfrm>
          <a:off x="3475380" y="1557"/>
          <a:ext cx="2558363" cy="153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Networked social movements are having an impact on complex issues</a:t>
          </a:r>
          <a:endParaRPr lang="en-US" sz="1900" kern="1200" dirty="0"/>
        </a:p>
      </dsp:txBody>
      <dsp:txXfrm>
        <a:off x="3475380" y="1557"/>
        <a:ext cx="2558363" cy="1535017"/>
      </dsp:txXfrm>
    </dsp:sp>
    <dsp:sp modelId="{68530482-30AD-F74B-9885-37DD65CB4A13}">
      <dsp:nvSpPr>
        <dsp:cNvPr id="0" name=""/>
        <dsp:cNvSpPr/>
      </dsp:nvSpPr>
      <dsp:spPr>
        <a:xfrm>
          <a:off x="6289580" y="1557"/>
          <a:ext cx="2558363" cy="153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Economic thinking is driving a more localist agenda</a:t>
          </a:r>
        </a:p>
      </dsp:txBody>
      <dsp:txXfrm>
        <a:off x="6289580" y="1557"/>
        <a:ext cx="2558363" cy="1535017"/>
      </dsp:txXfrm>
    </dsp:sp>
    <dsp:sp modelId="{D5035913-3CA1-B14F-8D68-E0ED6D546519}">
      <dsp:nvSpPr>
        <dsp:cNvPr id="0" name=""/>
        <dsp:cNvSpPr/>
      </dsp:nvSpPr>
      <dsp:spPr>
        <a:xfrm>
          <a:off x="2068281" y="1792412"/>
          <a:ext cx="2558363" cy="153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Trust in public institutions is crashing</a:t>
          </a:r>
          <a:endParaRPr lang="en-US" sz="1900" kern="1200" dirty="0"/>
        </a:p>
      </dsp:txBody>
      <dsp:txXfrm>
        <a:off x="2068281" y="1792412"/>
        <a:ext cx="2558363" cy="1535017"/>
      </dsp:txXfrm>
    </dsp:sp>
    <dsp:sp modelId="{DC7EB275-B83D-5F46-A360-E26F3EB71900}">
      <dsp:nvSpPr>
        <dsp:cNvPr id="0" name=""/>
        <dsp:cNvSpPr/>
      </dsp:nvSpPr>
      <dsp:spPr>
        <a:xfrm>
          <a:off x="4882480" y="1792412"/>
          <a:ext cx="2558363" cy="153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Democracy has no built- in method for innovation - it traps power in the current structures</a:t>
          </a:r>
        </a:p>
      </dsp:txBody>
      <dsp:txXfrm>
        <a:off x="4882480" y="1792412"/>
        <a:ext cx="2558363" cy="1535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1973C-1308-4940-914E-6947FC015229}">
      <dsp:nvSpPr>
        <dsp:cNvPr id="0" name=""/>
        <dsp:cNvSpPr/>
      </dsp:nvSpPr>
      <dsp:spPr>
        <a:xfrm>
          <a:off x="1196591" y="0"/>
          <a:ext cx="1473634" cy="8186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User</a:t>
          </a:r>
        </a:p>
      </dsp:txBody>
      <dsp:txXfrm>
        <a:off x="1220569" y="23978"/>
        <a:ext cx="1425678" cy="770729"/>
      </dsp:txXfrm>
    </dsp:sp>
    <dsp:sp modelId="{3DD8AF49-EA40-7240-A299-04FC41B75F31}">
      <dsp:nvSpPr>
        <dsp:cNvPr id="0" name=""/>
        <dsp:cNvSpPr/>
      </dsp:nvSpPr>
      <dsp:spPr>
        <a:xfrm>
          <a:off x="3325173" y="0"/>
          <a:ext cx="1473634" cy="8186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Citizen</a:t>
          </a:r>
        </a:p>
      </dsp:txBody>
      <dsp:txXfrm>
        <a:off x="3349151" y="23978"/>
        <a:ext cx="1425678" cy="770729"/>
      </dsp:txXfrm>
    </dsp:sp>
    <dsp:sp modelId="{E4EE2082-3388-6145-99AC-93ABEA5EE838}">
      <dsp:nvSpPr>
        <dsp:cNvPr id="0" name=""/>
        <dsp:cNvSpPr/>
      </dsp:nvSpPr>
      <dsp:spPr>
        <a:xfrm>
          <a:off x="2690692" y="3479413"/>
          <a:ext cx="614014" cy="61401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15B40-8625-D54E-BB9E-20F9EC896A38}">
      <dsp:nvSpPr>
        <dsp:cNvPr id="0" name=""/>
        <dsp:cNvSpPr/>
      </dsp:nvSpPr>
      <dsp:spPr>
        <a:xfrm>
          <a:off x="1155656" y="3222346"/>
          <a:ext cx="3684085" cy="248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321A8-0268-424A-A51C-53BB2094B601}">
      <dsp:nvSpPr>
        <dsp:cNvPr id="0" name=""/>
        <dsp:cNvSpPr/>
      </dsp:nvSpPr>
      <dsp:spPr>
        <a:xfrm>
          <a:off x="3325173" y="2505177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Coproduction</a:t>
          </a:r>
        </a:p>
      </dsp:txBody>
      <dsp:txXfrm>
        <a:off x="3358744" y="2538748"/>
        <a:ext cx="1406492" cy="620553"/>
      </dsp:txXfrm>
    </dsp:sp>
    <dsp:sp modelId="{282B85FF-B607-D743-98E2-7B4DCD8EF8B2}">
      <dsp:nvSpPr>
        <dsp:cNvPr id="0" name=""/>
        <dsp:cNvSpPr/>
      </dsp:nvSpPr>
      <dsp:spPr>
        <a:xfrm>
          <a:off x="3325173" y="1768360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Consultation</a:t>
          </a:r>
        </a:p>
      </dsp:txBody>
      <dsp:txXfrm>
        <a:off x="3358744" y="1801931"/>
        <a:ext cx="1406492" cy="620553"/>
      </dsp:txXfrm>
    </dsp:sp>
    <dsp:sp modelId="{06307E59-9B83-404A-9E08-8937420CB0BE}">
      <dsp:nvSpPr>
        <dsp:cNvPr id="0" name=""/>
        <dsp:cNvSpPr/>
      </dsp:nvSpPr>
      <dsp:spPr>
        <a:xfrm>
          <a:off x="3325173" y="1031543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Engagement</a:t>
          </a:r>
        </a:p>
      </dsp:txBody>
      <dsp:txXfrm>
        <a:off x="3358744" y="1065114"/>
        <a:ext cx="1406492" cy="620553"/>
      </dsp:txXfrm>
    </dsp:sp>
    <dsp:sp modelId="{4B26B599-1B65-9D49-B399-A47F57CEA897}">
      <dsp:nvSpPr>
        <dsp:cNvPr id="0" name=""/>
        <dsp:cNvSpPr/>
      </dsp:nvSpPr>
      <dsp:spPr>
        <a:xfrm>
          <a:off x="1196591" y="2505177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 </a:t>
          </a:r>
          <a:r>
            <a:rPr lang="en-US" sz="1700" kern="1200" dirty="0" err="1"/>
            <a:t>centred</a:t>
          </a:r>
          <a:r>
            <a:rPr lang="en-US" sz="1700" kern="1200" dirty="0"/>
            <a:t> design</a:t>
          </a:r>
        </a:p>
      </dsp:txBody>
      <dsp:txXfrm>
        <a:off x="1230162" y="2538748"/>
        <a:ext cx="1406492" cy="620553"/>
      </dsp:txXfrm>
    </dsp:sp>
    <dsp:sp modelId="{BBF7BFC4-F5D5-EF46-B63F-3771B7E4E954}">
      <dsp:nvSpPr>
        <dsp:cNvPr id="0" name=""/>
        <dsp:cNvSpPr/>
      </dsp:nvSpPr>
      <dsp:spPr>
        <a:xfrm>
          <a:off x="1196591" y="1768360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Insight</a:t>
          </a:r>
        </a:p>
      </dsp:txBody>
      <dsp:txXfrm>
        <a:off x="1230162" y="1801931"/>
        <a:ext cx="1406492" cy="620553"/>
      </dsp:txXfrm>
    </dsp:sp>
    <dsp:sp modelId="{E3A3CC81-E36F-E243-A1A2-E3A8E88BA963}">
      <dsp:nvSpPr>
        <dsp:cNvPr id="0" name=""/>
        <dsp:cNvSpPr/>
      </dsp:nvSpPr>
      <dsp:spPr>
        <a:xfrm>
          <a:off x="1196591" y="1031543"/>
          <a:ext cx="1473634" cy="687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 research</a:t>
          </a:r>
        </a:p>
      </dsp:txBody>
      <dsp:txXfrm>
        <a:off x="1230162" y="1065114"/>
        <a:ext cx="1406492" cy="620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E8905-3BC6-9142-BCA9-8C25705D1835}">
      <dsp:nvSpPr>
        <dsp:cNvPr id="0" name=""/>
        <dsp:cNvSpPr/>
      </dsp:nvSpPr>
      <dsp:spPr>
        <a:xfrm>
          <a:off x="3902564" y="4254551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4345008"/>
        <a:ext cx="14138" cy="14138"/>
      </dsp:txXfrm>
    </dsp:sp>
    <dsp:sp modelId="{7A8F5D2E-6AC3-7840-A54D-A4B3151C08E6}">
      <dsp:nvSpPr>
        <dsp:cNvPr id="0" name=""/>
        <dsp:cNvSpPr/>
      </dsp:nvSpPr>
      <dsp:spPr>
        <a:xfrm>
          <a:off x="3902564" y="4059501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4149957"/>
        <a:ext cx="14138" cy="14138"/>
      </dsp:txXfrm>
    </dsp:sp>
    <dsp:sp modelId="{0AAAEBD8-491E-D342-9CE8-50C29E095744}">
      <dsp:nvSpPr>
        <dsp:cNvPr id="0" name=""/>
        <dsp:cNvSpPr/>
      </dsp:nvSpPr>
      <dsp:spPr>
        <a:xfrm>
          <a:off x="2674213" y="3474349"/>
          <a:ext cx="204725" cy="78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780202"/>
              </a:lnTo>
              <a:lnTo>
                <a:pt x="204725" y="7802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410" y="3844285"/>
        <a:ext cx="40330" cy="40330"/>
      </dsp:txXfrm>
    </dsp:sp>
    <dsp:sp modelId="{71B8A15D-31AC-4040-97FF-99475187353E}">
      <dsp:nvSpPr>
        <dsp:cNvPr id="0" name=""/>
        <dsp:cNvSpPr/>
      </dsp:nvSpPr>
      <dsp:spPr>
        <a:xfrm>
          <a:off x="3902564" y="3474349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3564805"/>
        <a:ext cx="14138" cy="14138"/>
      </dsp:txXfrm>
    </dsp:sp>
    <dsp:sp modelId="{85B30C10-10F8-654C-86FC-E64C580478A1}">
      <dsp:nvSpPr>
        <dsp:cNvPr id="0" name=""/>
        <dsp:cNvSpPr/>
      </dsp:nvSpPr>
      <dsp:spPr>
        <a:xfrm>
          <a:off x="3902564" y="3279298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3369754"/>
        <a:ext cx="14138" cy="14138"/>
      </dsp:txXfrm>
    </dsp:sp>
    <dsp:sp modelId="{3AD5FD24-8CE9-5643-8B09-685061A7BE68}">
      <dsp:nvSpPr>
        <dsp:cNvPr id="0" name=""/>
        <dsp:cNvSpPr/>
      </dsp:nvSpPr>
      <dsp:spPr>
        <a:xfrm>
          <a:off x="2674213" y="3428629"/>
          <a:ext cx="204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72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1457" y="3469230"/>
        <a:ext cx="10236" cy="10236"/>
      </dsp:txXfrm>
    </dsp:sp>
    <dsp:sp modelId="{55587C06-4406-EE47-8431-0DB2697959F8}">
      <dsp:nvSpPr>
        <dsp:cNvPr id="0" name=""/>
        <dsp:cNvSpPr/>
      </dsp:nvSpPr>
      <dsp:spPr>
        <a:xfrm>
          <a:off x="3902564" y="2694146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2784602"/>
        <a:ext cx="14138" cy="14138"/>
      </dsp:txXfrm>
    </dsp:sp>
    <dsp:sp modelId="{461049EB-79DE-EF49-BA02-1B8E79286F58}">
      <dsp:nvSpPr>
        <dsp:cNvPr id="0" name=""/>
        <dsp:cNvSpPr/>
      </dsp:nvSpPr>
      <dsp:spPr>
        <a:xfrm>
          <a:off x="3902564" y="2499095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2589551"/>
        <a:ext cx="14138" cy="14138"/>
      </dsp:txXfrm>
    </dsp:sp>
    <dsp:sp modelId="{0FC5A29B-874B-6B41-A249-9B24131085C7}">
      <dsp:nvSpPr>
        <dsp:cNvPr id="0" name=""/>
        <dsp:cNvSpPr/>
      </dsp:nvSpPr>
      <dsp:spPr>
        <a:xfrm>
          <a:off x="2674213" y="2694146"/>
          <a:ext cx="204725" cy="780202"/>
        </a:xfrm>
        <a:custGeom>
          <a:avLst/>
          <a:gdLst/>
          <a:ahLst/>
          <a:cxnLst/>
          <a:rect l="0" t="0" r="0" b="0"/>
          <a:pathLst>
            <a:path>
              <a:moveTo>
                <a:pt x="0" y="780202"/>
              </a:moveTo>
              <a:lnTo>
                <a:pt x="102362" y="780202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410" y="3064082"/>
        <a:ext cx="40330" cy="40330"/>
      </dsp:txXfrm>
    </dsp:sp>
    <dsp:sp modelId="{8B3CE50A-54C9-F54A-BEAA-AEAC23C92FB1}">
      <dsp:nvSpPr>
        <dsp:cNvPr id="0" name=""/>
        <dsp:cNvSpPr/>
      </dsp:nvSpPr>
      <dsp:spPr>
        <a:xfrm>
          <a:off x="1445862" y="2304045"/>
          <a:ext cx="204725" cy="117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170304"/>
              </a:lnTo>
              <a:lnTo>
                <a:pt x="204725" y="1170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18522" y="2859495"/>
        <a:ext cx="59403" cy="59403"/>
      </dsp:txXfrm>
    </dsp:sp>
    <dsp:sp modelId="{800A681D-BE0A-984A-9507-32823A8F8697}">
      <dsp:nvSpPr>
        <dsp:cNvPr id="0" name=""/>
        <dsp:cNvSpPr/>
      </dsp:nvSpPr>
      <dsp:spPr>
        <a:xfrm>
          <a:off x="3902564" y="1913943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2004399"/>
        <a:ext cx="14138" cy="14138"/>
      </dsp:txXfrm>
    </dsp:sp>
    <dsp:sp modelId="{86D2A2EC-7A34-A046-B272-F4299C1C38F3}">
      <dsp:nvSpPr>
        <dsp:cNvPr id="0" name=""/>
        <dsp:cNvSpPr/>
      </dsp:nvSpPr>
      <dsp:spPr>
        <a:xfrm>
          <a:off x="3902564" y="1718892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1809349"/>
        <a:ext cx="14138" cy="14138"/>
      </dsp:txXfrm>
    </dsp:sp>
    <dsp:sp modelId="{1FBB2B7F-B494-9644-B6E0-782DE40C3BFF}">
      <dsp:nvSpPr>
        <dsp:cNvPr id="0" name=""/>
        <dsp:cNvSpPr/>
      </dsp:nvSpPr>
      <dsp:spPr>
        <a:xfrm>
          <a:off x="2674213" y="1133740"/>
          <a:ext cx="204725" cy="78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780202"/>
              </a:lnTo>
              <a:lnTo>
                <a:pt x="204725" y="7802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410" y="1503676"/>
        <a:ext cx="40330" cy="40330"/>
      </dsp:txXfrm>
    </dsp:sp>
    <dsp:sp modelId="{7CA99002-90B5-1E4B-9D8C-38F4F475E63B}">
      <dsp:nvSpPr>
        <dsp:cNvPr id="0" name=""/>
        <dsp:cNvSpPr/>
      </dsp:nvSpPr>
      <dsp:spPr>
        <a:xfrm>
          <a:off x="3902564" y="1133740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1224197"/>
        <a:ext cx="14138" cy="14138"/>
      </dsp:txXfrm>
    </dsp:sp>
    <dsp:sp modelId="{919C6E8E-C925-3541-979E-0DB29C8C7913}">
      <dsp:nvSpPr>
        <dsp:cNvPr id="0" name=""/>
        <dsp:cNvSpPr/>
      </dsp:nvSpPr>
      <dsp:spPr>
        <a:xfrm>
          <a:off x="3902564" y="938690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1029146"/>
        <a:ext cx="14138" cy="14138"/>
      </dsp:txXfrm>
    </dsp:sp>
    <dsp:sp modelId="{E497EB9D-A707-BC4C-A1E5-16B68473BFEA}">
      <dsp:nvSpPr>
        <dsp:cNvPr id="0" name=""/>
        <dsp:cNvSpPr/>
      </dsp:nvSpPr>
      <dsp:spPr>
        <a:xfrm>
          <a:off x="2674213" y="1088020"/>
          <a:ext cx="204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72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1457" y="1128622"/>
        <a:ext cx="10236" cy="10236"/>
      </dsp:txXfrm>
    </dsp:sp>
    <dsp:sp modelId="{581EFFA0-BD15-BD4C-A4FD-69DA4DE37E34}">
      <dsp:nvSpPr>
        <dsp:cNvPr id="0" name=""/>
        <dsp:cNvSpPr/>
      </dsp:nvSpPr>
      <dsp:spPr>
        <a:xfrm>
          <a:off x="3902564" y="353538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62" y="0"/>
              </a:lnTo>
              <a:lnTo>
                <a:pt x="102362" y="195050"/>
              </a:lnTo>
              <a:lnTo>
                <a:pt x="204725" y="195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443994"/>
        <a:ext cx="14138" cy="14138"/>
      </dsp:txXfrm>
    </dsp:sp>
    <dsp:sp modelId="{05AD2EE4-3371-E04A-88E7-4E41869F08EC}">
      <dsp:nvSpPr>
        <dsp:cNvPr id="0" name=""/>
        <dsp:cNvSpPr/>
      </dsp:nvSpPr>
      <dsp:spPr>
        <a:xfrm>
          <a:off x="3902564" y="158487"/>
          <a:ext cx="204725" cy="195050"/>
        </a:xfrm>
        <a:custGeom>
          <a:avLst/>
          <a:gdLst/>
          <a:ahLst/>
          <a:cxnLst/>
          <a:rect l="0" t="0" r="0" b="0"/>
          <a:pathLst>
            <a:path>
              <a:moveTo>
                <a:pt x="0" y="195050"/>
              </a:moveTo>
              <a:lnTo>
                <a:pt x="102362" y="195050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7858" y="248943"/>
        <a:ext cx="14138" cy="14138"/>
      </dsp:txXfrm>
    </dsp:sp>
    <dsp:sp modelId="{EE17D13D-E440-7A46-90BF-AC16DA9071DB}">
      <dsp:nvSpPr>
        <dsp:cNvPr id="0" name=""/>
        <dsp:cNvSpPr/>
      </dsp:nvSpPr>
      <dsp:spPr>
        <a:xfrm>
          <a:off x="2674213" y="353538"/>
          <a:ext cx="204725" cy="780202"/>
        </a:xfrm>
        <a:custGeom>
          <a:avLst/>
          <a:gdLst/>
          <a:ahLst/>
          <a:cxnLst/>
          <a:rect l="0" t="0" r="0" b="0"/>
          <a:pathLst>
            <a:path>
              <a:moveTo>
                <a:pt x="0" y="780202"/>
              </a:moveTo>
              <a:lnTo>
                <a:pt x="102362" y="780202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410" y="723474"/>
        <a:ext cx="40330" cy="40330"/>
      </dsp:txXfrm>
    </dsp:sp>
    <dsp:sp modelId="{AFEC4894-EF0A-064A-8BD0-5DB49BCB2C6D}">
      <dsp:nvSpPr>
        <dsp:cNvPr id="0" name=""/>
        <dsp:cNvSpPr/>
      </dsp:nvSpPr>
      <dsp:spPr>
        <a:xfrm>
          <a:off x="1445862" y="1133740"/>
          <a:ext cx="204725" cy="1170304"/>
        </a:xfrm>
        <a:custGeom>
          <a:avLst/>
          <a:gdLst/>
          <a:ahLst/>
          <a:cxnLst/>
          <a:rect l="0" t="0" r="0" b="0"/>
          <a:pathLst>
            <a:path>
              <a:moveTo>
                <a:pt x="0" y="1170304"/>
              </a:moveTo>
              <a:lnTo>
                <a:pt x="102362" y="1170304"/>
              </a:lnTo>
              <a:lnTo>
                <a:pt x="102362" y="0"/>
              </a:lnTo>
              <a:lnTo>
                <a:pt x="2047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18522" y="1689191"/>
        <a:ext cx="59403" cy="59403"/>
      </dsp:txXfrm>
    </dsp:sp>
    <dsp:sp modelId="{4E78B67F-A37B-1C4C-B6E1-733A8B8D7B10}">
      <dsp:nvSpPr>
        <dsp:cNvPr id="0" name=""/>
        <dsp:cNvSpPr/>
      </dsp:nvSpPr>
      <dsp:spPr>
        <a:xfrm rot="16200000">
          <a:off x="468555" y="2148004"/>
          <a:ext cx="1642532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One System</a:t>
          </a:r>
        </a:p>
      </dsp:txBody>
      <dsp:txXfrm>
        <a:off x="468555" y="2148004"/>
        <a:ext cx="1642532" cy="312081"/>
      </dsp:txXfrm>
    </dsp:sp>
    <dsp:sp modelId="{736BFABF-DC7A-A84A-8387-EF2A4E768B0E}">
      <dsp:nvSpPr>
        <dsp:cNvPr id="0" name=""/>
        <dsp:cNvSpPr/>
      </dsp:nvSpPr>
      <dsp:spPr>
        <a:xfrm>
          <a:off x="1650587" y="977700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Many</a:t>
          </a:r>
        </a:p>
      </dsp:txBody>
      <dsp:txXfrm>
        <a:off x="1650587" y="977700"/>
        <a:ext cx="1023625" cy="312081"/>
      </dsp:txXfrm>
    </dsp:sp>
    <dsp:sp modelId="{47426043-769A-DA4C-AEC2-4046AEA894ED}">
      <dsp:nvSpPr>
        <dsp:cNvPr id="0" name=""/>
        <dsp:cNvSpPr/>
      </dsp:nvSpPr>
      <dsp:spPr>
        <a:xfrm>
          <a:off x="2878938" y="197497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Made</a:t>
          </a:r>
        </a:p>
      </dsp:txBody>
      <dsp:txXfrm>
        <a:off x="2878938" y="197497"/>
        <a:ext cx="1023625" cy="312081"/>
      </dsp:txXfrm>
    </dsp:sp>
    <dsp:sp modelId="{6510BBDD-6F97-9148-982C-02B92ECF46CF}">
      <dsp:nvSpPr>
        <dsp:cNvPr id="0" name=""/>
        <dsp:cNvSpPr/>
      </dsp:nvSpPr>
      <dsp:spPr>
        <a:xfrm>
          <a:off x="4107289" y="2446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2446"/>
        <a:ext cx="1023625" cy="312081"/>
      </dsp:txXfrm>
    </dsp:sp>
    <dsp:sp modelId="{7C6F02CA-77FA-CD4C-B19A-17111578D377}">
      <dsp:nvSpPr>
        <dsp:cNvPr id="0" name=""/>
        <dsp:cNvSpPr/>
      </dsp:nvSpPr>
      <dsp:spPr>
        <a:xfrm>
          <a:off x="4107289" y="392548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392548"/>
        <a:ext cx="1023625" cy="312081"/>
      </dsp:txXfrm>
    </dsp:sp>
    <dsp:sp modelId="{0882B253-D331-0847-A592-AE28DD28FF64}">
      <dsp:nvSpPr>
        <dsp:cNvPr id="0" name=""/>
        <dsp:cNvSpPr/>
      </dsp:nvSpPr>
      <dsp:spPr>
        <a:xfrm>
          <a:off x="2878938" y="977700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</a:t>
          </a:r>
        </a:p>
      </dsp:txBody>
      <dsp:txXfrm>
        <a:off x="2878938" y="977700"/>
        <a:ext cx="1023625" cy="312081"/>
      </dsp:txXfrm>
    </dsp:sp>
    <dsp:sp modelId="{664B454C-9BBC-E74A-971F-AA002F6F83A8}">
      <dsp:nvSpPr>
        <dsp:cNvPr id="0" name=""/>
        <dsp:cNvSpPr/>
      </dsp:nvSpPr>
      <dsp:spPr>
        <a:xfrm>
          <a:off x="4107289" y="782649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782649"/>
        <a:ext cx="1023625" cy="312081"/>
      </dsp:txXfrm>
    </dsp:sp>
    <dsp:sp modelId="{C6381961-E1E4-2B4E-94B8-99EDFADC2CCC}">
      <dsp:nvSpPr>
        <dsp:cNvPr id="0" name=""/>
        <dsp:cNvSpPr/>
      </dsp:nvSpPr>
      <dsp:spPr>
        <a:xfrm>
          <a:off x="4107289" y="1172751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1172751"/>
        <a:ext cx="1023625" cy="312081"/>
      </dsp:txXfrm>
    </dsp:sp>
    <dsp:sp modelId="{3186EABE-13C7-C448-B0A6-EBF5639A7EF2}">
      <dsp:nvSpPr>
        <dsp:cNvPr id="0" name=""/>
        <dsp:cNvSpPr/>
      </dsp:nvSpPr>
      <dsp:spPr>
        <a:xfrm>
          <a:off x="2878938" y="1757903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</a:t>
          </a:r>
        </a:p>
      </dsp:txBody>
      <dsp:txXfrm>
        <a:off x="2878938" y="1757903"/>
        <a:ext cx="1023625" cy="312081"/>
      </dsp:txXfrm>
    </dsp:sp>
    <dsp:sp modelId="{16EDC61E-014A-CD4E-885F-F4C8AE9543F1}">
      <dsp:nvSpPr>
        <dsp:cNvPr id="0" name=""/>
        <dsp:cNvSpPr/>
      </dsp:nvSpPr>
      <dsp:spPr>
        <a:xfrm>
          <a:off x="4107289" y="1562852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1562852"/>
        <a:ext cx="1023625" cy="312081"/>
      </dsp:txXfrm>
    </dsp:sp>
    <dsp:sp modelId="{C2131E2E-D37C-024F-AFE8-70199515F182}">
      <dsp:nvSpPr>
        <dsp:cNvPr id="0" name=""/>
        <dsp:cNvSpPr/>
      </dsp:nvSpPr>
      <dsp:spPr>
        <a:xfrm>
          <a:off x="4107289" y="1952953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1952953"/>
        <a:ext cx="1023625" cy="312081"/>
      </dsp:txXfrm>
    </dsp:sp>
    <dsp:sp modelId="{32768DD1-012F-8446-B5D8-9C37D2B7509D}">
      <dsp:nvSpPr>
        <dsp:cNvPr id="0" name=""/>
        <dsp:cNvSpPr/>
      </dsp:nvSpPr>
      <dsp:spPr>
        <a:xfrm>
          <a:off x="1650587" y="3318308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Organisations</a:t>
          </a:r>
          <a:endParaRPr lang="en-US" sz="1400" kern="1200" dirty="0"/>
        </a:p>
      </dsp:txBody>
      <dsp:txXfrm>
        <a:off x="1650587" y="3318308"/>
        <a:ext cx="1023625" cy="312081"/>
      </dsp:txXfrm>
    </dsp:sp>
    <dsp:sp modelId="{8CF87E2D-81AC-E54A-8E7B-F407AC3232A5}">
      <dsp:nvSpPr>
        <dsp:cNvPr id="0" name=""/>
        <dsp:cNvSpPr/>
      </dsp:nvSpPr>
      <dsp:spPr>
        <a:xfrm>
          <a:off x="2878938" y="2538105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many</a:t>
          </a:r>
        </a:p>
      </dsp:txBody>
      <dsp:txXfrm>
        <a:off x="2878938" y="2538105"/>
        <a:ext cx="1023625" cy="312081"/>
      </dsp:txXfrm>
    </dsp:sp>
    <dsp:sp modelId="{1706335F-C15F-CA48-9111-09EAC7189C7F}">
      <dsp:nvSpPr>
        <dsp:cNvPr id="0" name=""/>
        <dsp:cNvSpPr/>
      </dsp:nvSpPr>
      <dsp:spPr>
        <a:xfrm>
          <a:off x="4107289" y="2343055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2343055"/>
        <a:ext cx="1023625" cy="312081"/>
      </dsp:txXfrm>
    </dsp:sp>
    <dsp:sp modelId="{887FC334-DE5C-D745-B5B2-7E39AA7B59B3}">
      <dsp:nvSpPr>
        <dsp:cNvPr id="0" name=""/>
        <dsp:cNvSpPr/>
      </dsp:nvSpPr>
      <dsp:spPr>
        <a:xfrm>
          <a:off x="4107289" y="2733156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2733156"/>
        <a:ext cx="1023625" cy="312081"/>
      </dsp:txXfrm>
    </dsp:sp>
    <dsp:sp modelId="{B37DB0F8-71E9-6B40-9644-3D5328CB4F48}">
      <dsp:nvSpPr>
        <dsp:cNvPr id="0" name=""/>
        <dsp:cNvSpPr/>
      </dsp:nvSpPr>
      <dsp:spPr>
        <a:xfrm>
          <a:off x="2878938" y="3318308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different</a:t>
          </a:r>
        </a:p>
      </dsp:txBody>
      <dsp:txXfrm>
        <a:off x="2878938" y="3318308"/>
        <a:ext cx="1023625" cy="312081"/>
      </dsp:txXfrm>
    </dsp:sp>
    <dsp:sp modelId="{7AF746D2-6F94-D04F-A47E-155EE04504AA}">
      <dsp:nvSpPr>
        <dsp:cNvPr id="0" name=""/>
        <dsp:cNvSpPr/>
      </dsp:nvSpPr>
      <dsp:spPr>
        <a:xfrm>
          <a:off x="4107289" y="3123257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3123257"/>
        <a:ext cx="1023625" cy="312081"/>
      </dsp:txXfrm>
    </dsp:sp>
    <dsp:sp modelId="{1BE938C0-372A-084B-A3AC-C16DABE49CDA}">
      <dsp:nvSpPr>
        <dsp:cNvPr id="0" name=""/>
        <dsp:cNvSpPr/>
      </dsp:nvSpPr>
      <dsp:spPr>
        <a:xfrm>
          <a:off x="4107289" y="3513359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3513359"/>
        <a:ext cx="1023625" cy="312081"/>
      </dsp:txXfrm>
    </dsp:sp>
    <dsp:sp modelId="{7A073925-3FCE-2A40-B13E-C2CF86E3A12E}">
      <dsp:nvSpPr>
        <dsp:cNvPr id="0" name=""/>
        <dsp:cNvSpPr/>
      </dsp:nvSpPr>
      <dsp:spPr>
        <a:xfrm>
          <a:off x="2878938" y="4098511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services</a:t>
          </a:r>
        </a:p>
      </dsp:txBody>
      <dsp:txXfrm>
        <a:off x="2878938" y="4098511"/>
        <a:ext cx="1023625" cy="312081"/>
      </dsp:txXfrm>
    </dsp:sp>
    <dsp:sp modelId="{0F98D2D4-3732-1549-AACE-602FB67BA6EC}">
      <dsp:nvSpPr>
        <dsp:cNvPr id="0" name=""/>
        <dsp:cNvSpPr/>
      </dsp:nvSpPr>
      <dsp:spPr>
        <a:xfrm>
          <a:off x="4107289" y="3903460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3903460"/>
        <a:ext cx="1023625" cy="312081"/>
      </dsp:txXfrm>
    </dsp:sp>
    <dsp:sp modelId="{D07035E0-40CD-3B4A-B564-153B4C987BBA}">
      <dsp:nvSpPr>
        <dsp:cNvPr id="0" name=""/>
        <dsp:cNvSpPr/>
      </dsp:nvSpPr>
      <dsp:spPr>
        <a:xfrm>
          <a:off x="4107289" y="4293561"/>
          <a:ext cx="1023625" cy="31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Processes</a:t>
          </a:r>
        </a:p>
      </dsp:txBody>
      <dsp:txXfrm>
        <a:off x="4107289" y="4293561"/>
        <a:ext cx="1023625" cy="31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F467-063E-4C7E-ABC1-29D12B6D4B28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ABCC-C029-48BF-94EB-20BD7CAA7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  <a:p>
            <a:endParaRPr lang="en-GB" dirty="0"/>
          </a:p>
          <a:p>
            <a:r>
              <a:rPr lang="en-GB" dirty="0"/>
              <a:t> - This model is a foundation</a:t>
            </a:r>
            <a:r>
              <a:rPr lang="en-GB" baseline="0" dirty="0"/>
              <a:t> for the whole session so important that each element is understood</a:t>
            </a:r>
          </a:p>
          <a:p>
            <a:r>
              <a:rPr lang="en-GB" baseline="0" dirty="0"/>
              <a:t> - There are separate materials describing the model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43BC-93F7-4D09-B3D2-D029EF66276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5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points:</a:t>
            </a:r>
          </a:p>
          <a:p>
            <a:endParaRPr lang="en-GB" dirty="0"/>
          </a:p>
          <a:p>
            <a:r>
              <a:rPr lang="en-GB" dirty="0"/>
              <a:t> -</a:t>
            </a:r>
            <a:r>
              <a:rPr lang="en-GB" baseline="0" dirty="0"/>
              <a:t> 8 tribes model is something we use with client as well as internally</a:t>
            </a:r>
          </a:p>
          <a:p>
            <a:r>
              <a:rPr lang="en-GB" dirty="0"/>
              <a:t> - its an ongoing research project</a:t>
            </a:r>
          </a:p>
          <a:p>
            <a:r>
              <a:rPr lang="en-GB" dirty="0"/>
              <a:t> - Each tribe represents</a:t>
            </a:r>
            <a:r>
              <a:rPr lang="en-GB" baseline="0" dirty="0"/>
              <a:t> a new wave of technology</a:t>
            </a:r>
            <a:endParaRPr lang="en-GB" dirty="0"/>
          </a:p>
          <a:p>
            <a:r>
              <a:rPr lang="en-GB" dirty="0"/>
              <a:t> - They</a:t>
            </a:r>
            <a:r>
              <a:rPr lang="en-GB" baseline="0" dirty="0"/>
              <a:t> are called tribes as they dictate behaviours as well as skills and knowledge</a:t>
            </a:r>
          </a:p>
          <a:p>
            <a:endParaRPr lang="en-GB" dirty="0"/>
          </a:p>
          <a:p>
            <a:r>
              <a:rPr lang="en-GB" dirty="0"/>
              <a:t>Learning</a:t>
            </a:r>
            <a:r>
              <a:rPr lang="en-GB" baseline="0" dirty="0"/>
              <a:t> points on each of the tribes are embedded in the following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43BC-93F7-4D09-B3D2-D029EF66276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83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2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949C-64B8-498D-ADBD-F438F908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7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11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69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9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7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4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46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9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1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 userDrawn="1">
          <p15:clr>
            <a:srgbClr val="FBAE40"/>
          </p15:clr>
        </p15:guide>
        <p15:guide id="8" pos="45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51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7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11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8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72816"/>
            <a:ext cx="10658475" cy="166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7" y="6527928"/>
            <a:ext cx="766763" cy="330072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ctr">
              <a:defRPr sz="1200">
                <a:solidFill>
                  <a:srgbClr val="666666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54" r:id="rId12"/>
    <p:sldLayoutId id="2147483655" r:id="rId13"/>
    <p:sldLayoutId id="2147483663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740" r:id="rId20"/>
    <p:sldLayoutId id="2147483741" r:id="rId21"/>
    <p:sldLayoutId id="2147483744" r:id="rId22"/>
    <p:sldLayoutId id="214748374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curiouscatherinehow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894F7D-A213-4B8F-9A63-1B24149106E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devolution or actual revolution? The relationship between digital services and democracy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9AB620-022F-47DA-985F-9BEC4038C1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8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Catherine </a:t>
            </a:r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Howe – June 2019</a:t>
            </a:r>
          </a:p>
        </p:txBody>
      </p:sp>
    </p:spTree>
    <p:extLst>
      <p:ext uri="{BB962C8B-B14F-4D97-AF65-F5344CB8AC3E}">
        <p14:creationId xmlns:p14="http://schemas.microsoft.com/office/powerpoint/2010/main" val="254698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A7DE-0C25-8245-93AE-0080939C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1107996"/>
          </a:xfrm>
        </p:spPr>
        <p:txBody>
          <a:bodyPr/>
          <a:lstStyle/>
          <a:p>
            <a:r>
              <a:rPr lang="en-US" dirty="0"/>
              <a:t>Their concerns reflect our changing relationship with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293A-B53C-9746-AF31-EC93BDE0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7393C-3544-9343-8D04-47C13E4D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1253677"/>
          </a:xfrm>
        </p:spPr>
        <p:txBody>
          <a:bodyPr/>
          <a:lstStyle/>
          <a:p>
            <a:r>
              <a:rPr lang="en-US" dirty="0"/>
              <a:t>A focus on responsible and intentional technology</a:t>
            </a:r>
          </a:p>
          <a:p>
            <a:r>
              <a:rPr lang="en-US" dirty="0"/>
              <a:t>Awareness of the gap between old and new ways of doing things</a:t>
            </a:r>
          </a:p>
          <a:p>
            <a:r>
              <a:rPr lang="en-US" dirty="0"/>
              <a:t>A growing ambition for impact: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6B8EA55-715B-C24D-B021-2CD0ACB1C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352768"/>
              </p:ext>
            </p:extLst>
          </p:nvPr>
        </p:nvGraphicFramePr>
        <p:xfrm>
          <a:off x="1271464" y="2996953"/>
          <a:ext cx="95050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92754B-7FF0-2D4B-BA74-CA29A1B3B4F8}"/>
              </a:ext>
            </a:extLst>
          </p:cNvPr>
          <p:cNvSpPr txBox="1"/>
          <p:nvPr/>
        </p:nvSpPr>
        <p:spPr>
          <a:xfrm>
            <a:off x="2783632" y="4653136"/>
            <a:ext cx="6067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Digital is no longer about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5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AEC3CC-2E1A-2442-A6C1-B0AC1C339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Anyone who is thinking about democracy has a different set of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9321-1EFD-A846-A838-8195EECD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84FD0-8B08-CB47-8B0D-9E10DC82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traditional democracy is in crisis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1F160-21EC-6243-AA27-5744DEBE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Trust in our traditional parties has collapsed.  Alongside a changing democratic voice its bringing a rise in participatory democracy and a renewed understanding of the important of deliberative methods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849DAA-94B3-854D-B10E-5CB0402B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Early enthusiasm for internet led democracy has led us to understand that the answer is not surprisingly more complicated than we thought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BE99-57BB-7A4F-AA00-186BE732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517" y="2413472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Representative democracy was never supposed to work without the 4</a:t>
            </a:r>
            <a:r>
              <a:rPr lang="en-US" sz="42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estate – we didn’t design for a population of news creators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2039F-5AC0-D34C-8326-F8F1CBD2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 smtClean="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40E1-5C3F-FE4D-838E-BEF729C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But the challenge is bigger than fake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3476-E70A-5E4C-A242-F86454D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GB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GB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63B1DC-6AA9-B140-9269-0330FEE48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83384"/>
              </p:ext>
            </p:extLst>
          </p:nvPr>
        </p:nvGraphicFramePr>
        <p:xfrm>
          <a:off x="1341438" y="2477452"/>
          <a:ext cx="9509125" cy="332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31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81E9B-3A10-8F4A-BBA9-7F5F2CD6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Complexity drives a need for deliberation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0A64-DB67-CD41-BFF5-B2F1A001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We have hollowed out our democracy and dangerously diminished our ability to deal with complexity just as the world is becoming exponentially more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73BD5-85D0-464B-813A-AE655685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E331C-8DD5-41DE-A1D8-42719F204B7E}" type="slidenum">
              <a:rPr lang="en-GB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4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744577-EC98-CB42-B03A-666F477D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105400"/>
            <a:ext cx="9833548" cy="1066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3F3F"/>
                </a:solidFill>
              </a:rPr>
              <a:t>How do we address our dilemma?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C4B2-AF94-FF48-B67E-CC4A3C38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same people who are driving digital change find themselves alienated and let down by our traditional democracy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E07C3-66EB-3D44-A712-C7E6D5A8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E331C-8DD5-41DE-A1D8-42719F204B7E}" type="slidenum">
              <a:rPr lang="en-GB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0AD36-6392-C044-AD3A-899E17DA94AB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 bringing their worlds together</a:t>
            </a:r>
          </a:p>
        </p:txBody>
      </p:sp>
    </p:spTree>
    <p:extLst>
      <p:ext uri="{BB962C8B-B14F-4D97-AF65-F5344CB8AC3E}">
        <p14:creationId xmlns:p14="http://schemas.microsoft.com/office/powerpoint/2010/main" val="330676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5996-034E-2446-A7B3-B5B165B6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your faith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A417-3AED-D84F-B2CF-0754ABB33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3043910"/>
          </a:xfrm>
        </p:spPr>
        <p:txBody>
          <a:bodyPr/>
          <a:lstStyle/>
          <a:p>
            <a:r>
              <a:rPr lang="en-GB" dirty="0"/>
              <a:t>Users, citizens and staff are the same people – treat them with the respect they deserve</a:t>
            </a:r>
          </a:p>
          <a:p>
            <a:r>
              <a:rPr lang="en-GB" dirty="0"/>
              <a:t>Who is having the conversation with the public?</a:t>
            </a:r>
          </a:p>
          <a:p>
            <a:r>
              <a:rPr lang="en-GB" dirty="0"/>
              <a:t>Where are the representatives in this process?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6262B9-3676-B345-A04D-E77B4B076F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9318304"/>
              </p:ext>
            </p:extLst>
          </p:nvPr>
        </p:nvGraphicFramePr>
        <p:xfrm>
          <a:off x="6196600" y="2103310"/>
          <a:ext cx="5995399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51F14-B5EA-CC45-A7B0-01650AC7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83E41-E122-384C-B231-39E3544818B9}"/>
              </a:ext>
            </a:extLst>
          </p:cNvPr>
          <p:cNvSpPr txBox="1"/>
          <p:nvPr/>
        </p:nvSpPr>
        <p:spPr>
          <a:xfrm>
            <a:off x="8688288" y="57380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 design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C20516-4782-784E-84A3-E1CEB20B56F7}"/>
              </a:ext>
            </a:extLst>
          </p:cNvPr>
          <p:cNvCxnSpPr/>
          <p:nvPr/>
        </p:nvCxnSpPr>
        <p:spPr>
          <a:xfrm>
            <a:off x="8976320" y="34290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D9A55-F5BE-8546-BA8D-3E9C75927292}"/>
              </a:ext>
            </a:extLst>
          </p:cNvPr>
          <p:cNvCxnSpPr/>
          <p:nvPr/>
        </p:nvCxnSpPr>
        <p:spPr>
          <a:xfrm>
            <a:off x="8976320" y="494116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0848B8-F0BB-4349-A1A8-6582A7138912}"/>
              </a:ext>
            </a:extLst>
          </p:cNvPr>
          <p:cNvCxnSpPr/>
          <p:nvPr/>
        </p:nvCxnSpPr>
        <p:spPr>
          <a:xfrm>
            <a:off x="8976320" y="414908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03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356-6BE8-1045-9B57-C3DFF911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power to the people with the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944D-6677-4D40-A4AC-B484C8734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3418630" cy="3580467"/>
          </a:xfrm>
        </p:spPr>
        <p:txBody>
          <a:bodyPr/>
          <a:lstStyle/>
          <a:p>
            <a:r>
              <a:rPr lang="en-GB" dirty="0"/>
              <a:t>Within an organisation this is creating a more horizontal and distributed organisational design</a:t>
            </a:r>
          </a:p>
          <a:p>
            <a:r>
              <a:rPr lang="en-GB" dirty="0"/>
              <a:t>Within a democratic body this is devolving more power to communities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BDBEB-A104-E540-9A61-59BFF82E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19</a:t>
            </a:fld>
            <a:endParaRPr lang="en-GB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7F23A97F-2805-5940-A735-8A9135C118AF}"/>
              </a:ext>
            </a:extLst>
          </p:cNvPr>
          <p:cNvSpPr txBox="1">
            <a:spLocks/>
          </p:cNvSpPr>
          <p:nvPr/>
        </p:nvSpPr>
        <p:spPr>
          <a:xfrm>
            <a:off x="4212364" y="2204864"/>
            <a:ext cx="3622087" cy="2596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panose="020B0604020202020204" pitchFamily="34" charset="0"/>
              </a:rPr>
              <a:t>Hierarchies</a:t>
            </a:r>
            <a:endParaRPr lang="en-US" altLang="en-US" sz="1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F7827E3-CFF1-0F45-894F-0C46C9709A1C}"/>
              </a:ext>
            </a:extLst>
          </p:cNvPr>
          <p:cNvSpPr txBox="1">
            <a:spLocks/>
          </p:cNvSpPr>
          <p:nvPr/>
        </p:nvSpPr>
        <p:spPr bwMode="auto">
          <a:xfrm>
            <a:off x="7968208" y="2204864"/>
            <a:ext cx="36220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01" tIns="44669" rIns="85901" bIns="44669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95350" indent="-180975" algn="l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57300" indent="-180975" algn="l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19250" indent="-180975" algn="l" rtl="0" eaLnBrk="1" fontAlgn="base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1400">
                <a:solidFill>
                  <a:srgbClr val="3EB1F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1400">
                <a:solidFill>
                  <a:srgbClr val="3EB1F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1400">
                <a:solidFill>
                  <a:srgbClr val="3EB1F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»"/>
              <a:defRPr sz="1400">
                <a:solidFill>
                  <a:srgbClr val="3EB1F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kern="0" dirty="0">
                <a:solidFill>
                  <a:srgbClr val="7F7F7F"/>
                </a:solidFill>
                <a:latin typeface="Arial" panose="020B0604020202020204" pitchFamily="34" charset="0"/>
              </a:rPr>
              <a:t>Are replaced with networks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AAC7E-B08F-A248-B052-7CDAC80C8BE4}"/>
              </a:ext>
            </a:extLst>
          </p:cNvPr>
          <p:cNvGrpSpPr/>
          <p:nvPr/>
        </p:nvGrpSpPr>
        <p:grpSpPr>
          <a:xfrm>
            <a:off x="4710410" y="2708921"/>
            <a:ext cx="2742548" cy="3501128"/>
            <a:chOff x="920552" y="1916832"/>
            <a:chExt cx="2971093" cy="35011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0497EB-00BD-AF41-9A77-509E213E4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11" t="65648" r="65511" b="8805"/>
            <a:stretch/>
          </p:blipFill>
          <p:spPr>
            <a:xfrm>
              <a:off x="1910917" y="1916832"/>
              <a:ext cx="864096" cy="10081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B3B197-E1E8-CA42-8F80-DF60D1BE5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11" t="65648" r="65511" b="8805"/>
            <a:stretch/>
          </p:blipFill>
          <p:spPr>
            <a:xfrm>
              <a:off x="1419315" y="3068960"/>
              <a:ext cx="864096" cy="10081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5B281D-258F-AE4F-A0FB-5A285B432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11" t="65648" r="65511" b="8805"/>
            <a:stretch/>
          </p:blipFill>
          <p:spPr>
            <a:xfrm>
              <a:off x="2406076" y="3068960"/>
              <a:ext cx="864096" cy="10081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AA1E7C-951A-0140-8C91-6F1FD7CFF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74" t="65648" r="65511" b="8805"/>
            <a:stretch/>
          </p:blipFill>
          <p:spPr>
            <a:xfrm>
              <a:off x="920552" y="4409848"/>
              <a:ext cx="720080" cy="10081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F4349E-FF77-9344-8913-13A9EC11B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32" t="65648" r="65511" b="8805"/>
            <a:stretch/>
          </p:blipFill>
          <p:spPr>
            <a:xfrm>
              <a:off x="2000671" y="4409848"/>
              <a:ext cx="774341" cy="10081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7CDBAA-79A8-D842-A3BF-DC1F9DE13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70" t="65648" r="65511" b="8805"/>
            <a:stretch/>
          </p:blipFill>
          <p:spPr>
            <a:xfrm>
              <a:off x="3135051" y="4409848"/>
              <a:ext cx="756594" cy="100811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58C93B-195F-994A-869B-0E0DEC5A022F}"/>
                </a:ext>
              </a:extLst>
            </p:cNvPr>
            <p:cNvCxnSpPr/>
            <p:nvPr/>
          </p:nvCxnSpPr>
          <p:spPr bwMode="auto">
            <a:xfrm flipH="1">
              <a:off x="2000671" y="2852936"/>
              <a:ext cx="244934" cy="229656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8D6EC2-19D0-504D-9700-D1677B391D5F}"/>
                </a:ext>
              </a:extLst>
            </p:cNvPr>
            <p:cNvCxnSpPr/>
            <p:nvPr/>
          </p:nvCxnSpPr>
          <p:spPr bwMode="auto">
            <a:xfrm rot="5400000" flipH="1">
              <a:off x="2497089" y="2845297"/>
              <a:ext cx="244934" cy="229656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8249E-D4F0-E04F-ACB6-81FDBDA8D58D}"/>
                </a:ext>
              </a:extLst>
            </p:cNvPr>
            <p:cNvCxnSpPr/>
            <p:nvPr/>
          </p:nvCxnSpPr>
          <p:spPr bwMode="auto">
            <a:xfrm flipH="1">
              <a:off x="1390795" y="3974530"/>
              <a:ext cx="372304" cy="463732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6AACBF-DA1E-7C4F-BDC9-71A6045BB753}"/>
                </a:ext>
              </a:extLst>
            </p:cNvPr>
            <p:cNvCxnSpPr/>
            <p:nvPr/>
          </p:nvCxnSpPr>
          <p:spPr bwMode="auto">
            <a:xfrm flipH="1" flipV="1">
              <a:off x="2988785" y="4003914"/>
              <a:ext cx="364097" cy="434348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D2D9EA-0D8F-F04C-9031-C54862B5E1C5}"/>
                </a:ext>
              </a:extLst>
            </p:cNvPr>
            <p:cNvCxnSpPr/>
            <p:nvPr/>
          </p:nvCxnSpPr>
          <p:spPr bwMode="auto">
            <a:xfrm flipH="1">
              <a:off x="2471702" y="3985414"/>
              <a:ext cx="293230" cy="413549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25BAB5-9BCD-F047-A0FD-FBE1001CBBC2}"/>
                </a:ext>
              </a:extLst>
            </p:cNvPr>
            <p:cNvCxnSpPr/>
            <p:nvPr/>
          </p:nvCxnSpPr>
          <p:spPr bwMode="auto">
            <a:xfrm flipH="1" flipV="1">
              <a:off x="2018701" y="3985414"/>
              <a:ext cx="293230" cy="413549"/>
            </a:xfrm>
            <a:prstGeom prst="line">
              <a:avLst/>
            </a:prstGeom>
            <a:solidFill>
              <a:srgbClr val="FF99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9EDADF4-D08B-A349-AC0A-5A99A046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0906" y="2708921"/>
            <a:ext cx="3732480" cy="39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980C9-EEBA-4E4D-A1BE-DD994560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short history of 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F43602-0925-794C-A7AE-5B42BEC9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340768"/>
            <a:ext cx="5256000" cy="5571782"/>
          </a:xfrm>
        </p:spPr>
        <p:txBody>
          <a:bodyPr/>
          <a:lstStyle/>
          <a:p>
            <a:pPr marL="387906" indent="-387906"/>
            <a:r>
              <a:rPr lang="en-GB" dirty="0">
                <a:ea typeface="Arial" charset="0"/>
                <a:cs typeface="Arial" charset="0"/>
              </a:rPr>
              <a:t>I have worked in technology for nearly 20 years (eek) – ranging from start ups, higher education, a FTSE</a:t>
            </a:r>
            <a:r>
              <a:rPr lang="en-GB" strike="sngStrike" dirty="0">
                <a:ea typeface="Arial" charset="0"/>
                <a:cs typeface="Arial" charset="0"/>
              </a:rPr>
              <a:t>100</a:t>
            </a:r>
            <a:r>
              <a:rPr lang="en-GB" dirty="0">
                <a:ea typeface="Arial" charset="0"/>
                <a:cs typeface="Arial" charset="0"/>
              </a:rPr>
              <a:t>250 business and current adventure is in the third sector</a:t>
            </a:r>
          </a:p>
          <a:p>
            <a:pPr marL="387906" indent="-387906"/>
            <a:r>
              <a:rPr lang="en-GB" dirty="0">
                <a:ea typeface="Arial" charset="0"/>
                <a:cs typeface="Arial" charset="0"/>
              </a:rPr>
              <a:t>My research focus is on using the social web to do democratic things exploring the concept of digital civic space</a:t>
            </a:r>
          </a:p>
          <a:p>
            <a:pPr marL="387906" indent="-387906"/>
            <a:r>
              <a:rPr lang="en-GB" dirty="0">
                <a:ea typeface="Arial" charset="0"/>
                <a:cs typeface="Arial" charset="0"/>
              </a:rPr>
              <a:t>I am interested in digital leadership and the skills we need to work effectively in the network society</a:t>
            </a:r>
          </a:p>
          <a:p>
            <a:endParaRPr lang="en-GB" dirty="0">
              <a:ea typeface="Arial" charset="0"/>
              <a:cs typeface="Arial" charset="0"/>
            </a:endParaRPr>
          </a:p>
          <a:p>
            <a:r>
              <a:rPr lang="en-GB" dirty="0">
                <a:ea typeface="Arial" charset="0"/>
                <a:cs typeface="Arial" charset="0"/>
              </a:rPr>
              <a:t>Feel free to tweet any questions to   @</a:t>
            </a:r>
            <a:r>
              <a:rPr lang="en-GB" dirty="0" err="1">
                <a:ea typeface="Arial" charset="0"/>
                <a:cs typeface="Arial" charset="0"/>
              </a:rPr>
              <a:t>curiousc</a:t>
            </a:r>
            <a:endParaRPr lang="en-GB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98676-455E-614E-A92A-6005D79E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56" y="4126659"/>
            <a:ext cx="3403600" cy="158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47275-4A4F-914F-978D-4CCABAE79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72564"/>
            <a:ext cx="2946400" cy="180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D6045-D7D8-6C4A-BA28-029360BE9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56" y="813718"/>
            <a:ext cx="1257300" cy="1054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E93125-613A-5545-A492-A84430CB7771}"/>
              </a:ext>
            </a:extLst>
          </p:cNvPr>
          <p:cNvSpPr txBox="1"/>
          <p:nvPr/>
        </p:nvSpPr>
        <p:spPr>
          <a:xfrm>
            <a:off x="8034356" y="1143841"/>
            <a:ext cx="20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Democratic Society</a:t>
            </a:r>
          </a:p>
        </p:txBody>
      </p:sp>
    </p:spTree>
    <p:extLst>
      <p:ext uri="{BB962C8B-B14F-4D97-AF65-F5344CB8AC3E}">
        <p14:creationId xmlns:p14="http://schemas.microsoft.com/office/powerpoint/2010/main" val="195510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ACA3-F314-5842-B5A2-6FEC415C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way you make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48D9-07D5-1645-BDDA-D1513C8FA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3312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Decision making needs to change to be both small and agile but also effectively systemic:</a:t>
            </a:r>
          </a:p>
          <a:p>
            <a:pPr lvl="1"/>
            <a:r>
              <a:rPr lang="en-US" dirty="0"/>
              <a:t>Greater local control of processes and services</a:t>
            </a:r>
          </a:p>
          <a:p>
            <a:pPr lvl="1"/>
            <a:r>
              <a:rPr lang="en-US" dirty="0"/>
              <a:t>Better mechanisms for dealing with independencies</a:t>
            </a:r>
          </a:p>
          <a:p>
            <a:pPr lvl="1"/>
            <a:r>
              <a:rPr lang="en-US" dirty="0"/>
              <a:t>More transparent and able to learn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95208-3B08-8649-9A15-C50F697B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33B0457-78B7-BB43-A3EB-AA006AB60C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9845785"/>
              </p:ext>
            </p:extLst>
          </p:nvPr>
        </p:nvGraphicFramePr>
        <p:xfrm>
          <a:off x="5927303" y="1475254"/>
          <a:ext cx="6264697" cy="460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95849C-70BB-2442-B62F-05C8C1D08135}"/>
              </a:ext>
            </a:extLst>
          </p:cNvPr>
          <p:cNvSpPr txBox="1"/>
          <p:nvPr/>
        </p:nvSpPr>
        <p:spPr>
          <a:xfrm>
            <a:off x="551384" y="5382746"/>
            <a:ext cx="61206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Create forums for deliberation</a:t>
            </a:r>
          </a:p>
        </p:txBody>
      </p:sp>
    </p:spTree>
    <p:extLst>
      <p:ext uri="{BB962C8B-B14F-4D97-AF65-F5344CB8AC3E}">
        <p14:creationId xmlns:p14="http://schemas.microsoft.com/office/powerpoint/2010/main" val="394554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BEC4-7489-7140-A331-C852E40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differently about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38FB-C708-A046-9C10-C1ECEFFBA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4041106"/>
          </a:xfrm>
        </p:spPr>
        <p:txBody>
          <a:bodyPr/>
          <a:lstStyle/>
          <a:p>
            <a:r>
              <a:rPr lang="en-GB" dirty="0"/>
              <a:t>Transformation – in any realm - has to mean power, agency and devolution of tools to people closer to the problem</a:t>
            </a:r>
          </a:p>
          <a:p>
            <a:r>
              <a:rPr lang="en-GB" dirty="0"/>
              <a:t>It needs local control with system shaping and accountability</a:t>
            </a:r>
          </a:p>
          <a:p>
            <a:r>
              <a:rPr lang="en-GB" dirty="0"/>
              <a:t>It needs people to think about how they are shaping the operating environment – you need to effect the context to effect real change</a:t>
            </a:r>
          </a:p>
          <a:p>
            <a:r>
              <a:rPr lang="en-GB" dirty="0"/>
              <a:t>This only works if we also have people looking after the health of the system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6BF9-1DE5-D440-8061-518858A2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96" y="2328387"/>
            <a:ext cx="4536504" cy="27494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Which came first?  The technology chicken or the societal egg?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It has to be the egg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D447F-BE8A-4F49-9062-29806476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D74B-8B28-AC42-B4D9-89B6664E7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What does good look like?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BFDA85A-1736-E442-BB0D-F3877E08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2371497"/>
            <a:ext cx="2685705" cy="18799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8648AE0-48E9-BA4D-9425-66DB12D4C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18" y="3499491"/>
            <a:ext cx="2685705" cy="75199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75CC33F-43DA-DB4E-99E5-E33332005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273144"/>
            <a:ext cx="2637795" cy="197834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74B130C-7F66-BE4F-B8D1-475A16B1D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62" y="3512919"/>
            <a:ext cx="2685706" cy="7385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1A8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C9605-DA14-8F41-8EFD-A7D16BD9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7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CFC733-DC48-A844-B95E-E4E46BC9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last word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178DA1-F731-CF4B-8D8B-4C442370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000000"/>
                </a:solidFill>
              </a:rPr>
              <a:t>Technology can drive change but we should be cautious about letting it – or its evangelists - shape change.</a:t>
            </a:r>
          </a:p>
          <a:p>
            <a:pPr indent="-228600"/>
            <a:endParaRPr lang="en-US" dirty="0">
              <a:solidFill>
                <a:srgbClr val="000000"/>
              </a:solidFill>
            </a:endParaRPr>
          </a:p>
          <a:p>
            <a:pPr marL="130175" indent="0">
              <a:buNone/>
            </a:pPr>
            <a:r>
              <a:rPr lang="en-US" dirty="0">
                <a:solidFill>
                  <a:srgbClr val="000000"/>
                </a:solidFill>
              </a:rPr>
              <a:t>But unless we adapt our democracy, digital platforms will evolve beyond it.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13017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We need devolution to avoid a revolution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F7451-47BE-0644-A39C-7ABEF0E3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0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07346-1113-2E46-B6EC-3377C342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F05CC-0747-CE4F-9F8D-D398133B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@</a:t>
            </a:r>
            <a:r>
              <a:rPr lang="en-US" dirty="0" err="1">
                <a:solidFill>
                  <a:srgbClr val="000000"/>
                </a:solidFill>
              </a:rPr>
              <a:t>curiousc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3"/>
              </a:rPr>
              <a:t>https://medium.com/@curiouscatherinehowe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https://</a:t>
            </a:r>
            <a:r>
              <a:rPr lang="en-US" dirty="0" err="1">
                <a:solidFill>
                  <a:srgbClr val="000000"/>
                </a:solidFill>
              </a:rPr>
              <a:t>www.linkedin.com</a:t>
            </a:r>
            <a:r>
              <a:rPr lang="en-US" dirty="0">
                <a:solidFill>
                  <a:srgbClr val="000000"/>
                </a:solidFill>
              </a:rPr>
              <a:t>/in/</a:t>
            </a:r>
            <a:r>
              <a:rPr lang="en-US" dirty="0" err="1">
                <a:solidFill>
                  <a:srgbClr val="000000"/>
                </a:solidFill>
              </a:rPr>
              <a:t>curiousc</a:t>
            </a:r>
            <a:r>
              <a:rPr lang="en-US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80EB5-FF69-FB4B-A8B7-705F58C3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E331C-8DD5-41DE-A1D8-42719F204B7E}" type="slidenum">
              <a:rPr lang="en-GB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GB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92787B-551B-464C-9CCD-642C3CB8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different tribes and the spaces that sit between: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B3E5A-1F7A-AF4D-AC5A-913DB47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5FD4-04E1-4A95-A952-76F8F94B14EC}" type="slidenum">
              <a:rPr lang="en-GB" smtClean="0"/>
              <a:t>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45BD9A-3901-A04A-956B-18B11C74549D}"/>
              </a:ext>
            </a:extLst>
          </p:cNvPr>
          <p:cNvSpPr/>
          <p:nvPr/>
        </p:nvSpPr>
        <p:spPr>
          <a:xfrm>
            <a:off x="2470920" y="1220477"/>
            <a:ext cx="4176464" cy="3096344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Digital </a:t>
            </a:r>
          </a:p>
          <a:p>
            <a:pPr algn="ctr"/>
            <a:r>
              <a:rPr lang="en-US" sz="2400" dirty="0"/>
              <a:t>transformation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D11329-F776-D64E-BB28-ED53BA1D3485}"/>
              </a:ext>
            </a:extLst>
          </p:cNvPr>
          <p:cNvSpPr/>
          <p:nvPr/>
        </p:nvSpPr>
        <p:spPr>
          <a:xfrm>
            <a:off x="5855296" y="1220477"/>
            <a:ext cx="4176464" cy="3096344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Networked </a:t>
            </a:r>
          </a:p>
          <a:p>
            <a:pPr algn="ctr"/>
            <a:r>
              <a:rPr lang="en-US" sz="2400" dirty="0"/>
              <a:t>Social movements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2EAE5-5B08-8F47-8714-967EF11D544A}"/>
              </a:ext>
            </a:extLst>
          </p:cNvPr>
          <p:cNvSpPr/>
          <p:nvPr/>
        </p:nvSpPr>
        <p:spPr>
          <a:xfrm>
            <a:off x="4199112" y="3257819"/>
            <a:ext cx="4176464" cy="3096344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Democratic Innovation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AA338-66CE-3944-B779-AB88507EC2B7}"/>
              </a:ext>
            </a:extLst>
          </p:cNvPr>
          <p:cNvSpPr txBox="1"/>
          <p:nvPr/>
        </p:nvSpPr>
        <p:spPr>
          <a:xfrm>
            <a:off x="407368" y="4789677"/>
            <a:ext cx="288032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How are we navigating the end of the industrial society?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75A53-34F4-8848-92FB-0600CD583E7B}"/>
              </a:ext>
            </a:extLst>
          </p:cNvPr>
          <p:cNvSpPr txBox="1"/>
          <p:nvPr/>
        </p:nvSpPr>
        <p:spPr>
          <a:xfrm>
            <a:off x="8904312" y="4941168"/>
            <a:ext cx="26416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How do we avoid leaving people behind?</a:t>
            </a:r>
          </a:p>
        </p:txBody>
      </p:sp>
    </p:spTree>
    <p:extLst>
      <p:ext uri="{BB962C8B-B14F-4D97-AF65-F5344CB8AC3E}">
        <p14:creationId xmlns:p14="http://schemas.microsoft.com/office/powerpoint/2010/main" val="4116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9278DB8-4E91-354F-BFC7-549826A7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hypothesis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107C5-2133-F14F-A17A-47495DA8AFBB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Design and digital in government has become detached from developing democratic models - missing an opportunity for mutual reinforcement and better outcomes.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60271-7154-834D-B64A-E3D1D4DA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9278DB8-4E91-354F-BFC7-549826A7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dilemma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107C5-2133-F14F-A17A-47495DA8AFBB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If your digital people </a:t>
            </a:r>
            <a:r>
              <a:rPr lang="en-US" sz="2400" b="1" i="1" dirty="0">
                <a:solidFill>
                  <a:srgbClr val="000000"/>
                </a:solidFill>
              </a:rPr>
              <a:t>aren’t</a:t>
            </a:r>
            <a:r>
              <a:rPr lang="en-US" sz="2400" dirty="0">
                <a:solidFill>
                  <a:srgbClr val="000000"/>
                </a:solidFill>
              </a:rPr>
              <a:t> driving a revolution then they are the wrong people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If your digital people </a:t>
            </a:r>
            <a:r>
              <a:rPr lang="en-US" sz="2400" b="1" i="1" dirty="0">
                <a:solidFill>
                  <a:srgbClr val="000000"/>
                </a:solidFill>
              </a:rPr>
              <a:t>are</a:t>
            </a:r>
            <a:r>
              <a:rPr lang="en-US" sz="2400" dirty="0">
                <a:solidFill>
                  <a:srgbClr val="000000"/>
                </a:solidFill>
              </a:rPr>
              <a:t> driving a revolution then what does it mean for your democracy?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60271-7154-834D-B64A-E3D1D4DA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7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AEC3CC-2E1A-2442-A6C1-B0AC1C339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Lets talk about those digital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9321-1EFD-A846-A838-8195EECD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90E331C-8DD5-41DE-A1D8-42719F204B7E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407905"/>
            <a:ext cx="8229600" cy="369115"/>
          </a:xfrm>
          <a:prstGeom prst="rect">
            <a:avLst/>
          </a:prstGeom>
        </p:spPr>
        <p:txBody>
          <a:bodyPr vert="horz" wrap="square" lIns="0" tIns="8929" rIns="0" bIns="0" rtlCol="0" anchor="t" anchorCtr="0">
            <a:spAutoFit/>
          </a:bodyPr>
          <a:lstStyle/>
          <a:p>
            <a:pPr marL="8929">
              <a:spcBef>
                <a:spcPts val="70"/>
              </a:spcBef>
            </a:pPr>
            <a:r>
              <a:rPr lang="en-GB" sz="2600" b="1" spc="-42" dirty="0"/>
              <a:t>They have </a:t>
            </a:r>
            <a:r>
              <a:rPr lang="en-GB" sz="2600" b="1" dirty="0">
                <a:latin typeface="Arial"/>
                <a:cs typeface="Arial"/>
              </a:rPr>
              <a:t>a </a:t>
            </a:r>
            <a:r>
              <a:rPr lang="en-GB" sz="2600" b="1" spc="-49" dirty="0">
                <a:latin typeface="Arial"/>
                <a:cs typeface="Arial"/>
              </a:rPr>
              <a:t>digital*</a:t>
            </a:r>
            <a:r>
              <a:rPr lang="en-GB" sz="2600" b="1" spc="-418" dirty="0">
                <a:latin typeface="Arial"/>
                <a:cs typeface="Arial"/>
              </a:rPr>
              <a:t> </a:t>
            </a:r>
            <a:r>
              <a:rPr lang="en-GB" sz="2600" b="1" spc="-53" dirty="0">
                <a:latin typeface="Arial"/>
                <a:cs typeface="Arial"/>
              </a:rPr>
              <a:t>mindset</a:t>
            </a:r>
            <a:endParaRPr sz="26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8307" y="3577787"/>
            <a:ext cx="2579786" cy="778669"/>
          </a:xfrm>
          <a:custGeom>
            <a:avLst/>
            <a:gdLst/>
            <a:ahLst/>
            <a:cxnLst/>
            <a:rect l="l" t="t" r="r" b="b"/>
            <a:pathLst>
              <a:path w="3669029" h="1107439">
                <a:moveTo>
                  <a:pt x="0" y="1106970"/>
                </a:moveTo>
                <a:lnTo>
                  <a:pt x="3668801" y="0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39738" y="2167287"/>
            <a:ext cx="2505670" cy="1424732"/>
          </a:xfrm>
          <a:custGeom>
            <a:avLst/>
            <a:gdLst/>
            <a:ahLst/>
            <a:cxnLst/>
            <a:rect l="l" t="t" r="r" b="b"/>
            <a:pathLst>
              <a:path w="3563620" h="2026285">
                <a:moveTo>
                  <a:pt x="0" y="0"/>
                </a:moveTo>
                <a:lnTo>
                  <a:pt x="3563289" y="2025942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282991" y="3583109"/>
            <a:ext cx="1352400" cy="2029718"/>
          </a:xfrm>
          <a:custGeom>
            <a:avLst/>
            <a:gdLst/>
            <a:ahLst/>
            <a:cxnLst/>
            <a:rect l="l" t="t" r="r" b="b"/>
            <a:pathLst>
              <a:path w="1923415" h="2886709">
                <a:moveTo>
                  <a:pt x="1923313" y="2886468"/>
                </a:moveTo>
                <a:lnTo>
                  <a:pt x="0" y="0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275141" y="3596106"/>
            <a:ext cx="1009501" cy="1868091"/>
          </a:xfrm>
          <a:custGeom>
            <a:avLst/>
            <a:gdLst/>
            <a:ahLst/>
            <a:cxnLst/>
            <a:rect l="l" t="t" r="r" b="b"/>
            <a:pathLst>
              <a:path w="1435734" h="2656840">
                <a:moveTo>
                  <a:pt x="0" y="2656306"/>
                </a:moveTo>
                <a:lnTo>
                  <a:pt x="1435569" y="0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99666" y="1819424"/>
            <a:ext cx="280839" cy="1772096"/>
          </a:xfrm>
          <a:custGeom>
            <a:avLst/>
            <a:gdLst/>
            <a:ahLst/>
            <a:cxnLst/>
            <a:rect l="l" t="t" r="r" b="b"/>
            <a:pathLst>
              <a:path w="399415" h="2520315">
                <a:moveTo>
                  <a:pt x="0" y="2519819"/>
                </a:moveTo>
                <a:lnTo>
                  <a:pt x="399008" y="0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276243" y="3579130"/>
            <a:ext cx="2813298" cy="890736"/>
          </a:xfrm>
          <a:custGeom>
            <a:avLst/>
            <a:gdLst/>
            <a:ahLst/>
            <a:cxnLst/>
            <a:rect l="l" t="t" r="r" b="b"/>
            <a:pathLst>
              <a:path w="4001134" h="1266825">
                <a:moveTo>
                  <a:pt x="4000525" y="1266748"/>
                </a:moveTo>
                <a:lnTo>
                  <a:pt x="0" y="0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95704" y="3690181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09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995704" y="3690181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09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064373" y="1493052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10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64373" y="1493052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10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516864" y="212280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5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516864" y="212280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5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912945" y="1111743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10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912945" y="1111743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10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422187" y="3802147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09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422187" y="3802147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09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969357" y="4913123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09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969357" y="4913123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09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98859" y="4826146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09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598859" y="4826146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10" h="1908809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4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4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229169" y="3897678"/>
            <a:ext cx="874663" cy="789908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179480" marR="111171" indent="-62506">
              <a:lnSpc>
                <a:spcPct val="101600"/>
              </a:lnSpc>
              <a:spcBef>
                <a:spcPts val="67"/>
              </a:spcBef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Confident  in</a:t>
            </a:r>
            <a:r>
              <a:rPr sz="1000" b="1" spc="-53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using</a:t>
            </a:r>
            <a:endParaRPr sz="1000" b="1" dirty="0">
              <a:latin typeface="Arial"/>
              <a:cs typeface="Arial"/>
            </a:endParaRPr>
          </a:p>
          <a:p>
            <a:pPr marL="8929" marR="3572" indent="20537" algn="just">
              <a:lnSpc>
                <a:spcPct val="101600"/>
              </a:lnSpc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iterative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and 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experimental  approaches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8691" y="1811593"/>
            <a:ext cx="1042095" cy="946258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 marR="3572" indent="446" algn="ctr">
              <a:lnSpc>
                <a:spcPct val="101600"/>
              </a:lnSpc>
              <a:spcBef>
                <a:spcPts val="67"/>
              </a:spcBef>
            </a:pP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Open:  confident</a:t>
            </a:r>
            <a:r>
              <a:rPr sz="1000" b="1" spc="-42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about 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sharing</a:t>
            </a:r>
            <a:r>
              <a:rPr sz="1000" b="1" spc="-42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work</a:t>
            </a:r>
            <a:endParaRPr sz="1000" b="1" dirty="0">
              <a:latin typeface="Arial"/>
              <a:cs typeface="Arial"/>
            </a:endParaRPr>
          </a:p>
          <a:p>
            <a:pPr marL="37950" marR="32146" indent="-893" algn="ctr">
              <a:lnSpc>
                <a:spcPct val="101600"/>
              </a:lnSpc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in progress 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and thinking</a:t>
            </a:r>
            <a:r>
              <a:rPr sz="1000" b="1" spc="-56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in  public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6634" y="1498939"/>
            <a:ext cx="1075134" cy="477207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483" marR="3572" indent="-893" algn="ctr">
              <a:lnSpc>
                <a:spcPct val="101600"/>
              </a:lnSpc>
              <a:spcBef>
                <a:spcPts val="67"/>
              </a:spcBef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Collaborative 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and    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multidisciplinary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13934" y="4099493"/>
            <a:ext cx="958602" cy="633557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175461" marR="170104" indent="-446" algn="ctr">
              <a:lnSpc>
                <a:spcPct val="101600"/>
              </a:lnSpc>
              <a:spcBef>
                <a:spcPts val="67"/>
              </a:spcBef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Clear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on  your</a:t>
            </a:r>
            <a:r>
              <a:rPr sz="1000" b="1" spc="-56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own</a:t>
            </a:r>
            <a:endParaRPr sz="1000" b="1" dirty="0">
              <a:latin typeface="Arial"/>
              <a:cs typeface="Arial"/>
            </a:endParaRPr>
          </a:p>
          <a:p>
            <a:pPr marL="8483" marR="3572" algn="ctr">
              <a:lnSpc>
                <a:spcPct val="101600"/>
              </a:lnSpc>
            </a:pP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relevance</a:t>
            </a:r>
            <a:r>
              <a:rPr sz="1000" b="1" spc="-42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and  contribution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2077" y="5120619"/>
            <a:ext cx="1016198" cy="789908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 marR="3572" indent="446" algn="ctr">
              <a:lnSpc>
                <a:spcPct val="101600"/>
              </a:lnSpc>
              <a:spcBef>
                <a:spcPts val="67"/>
              </a:spcBef>
            </a:pP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Able to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work  with</a:t>
            </a:r>
            <a:r>
              <a:rPr sz="1000" b="1" spc="-32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networked 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as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well as  hierarchical  power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5555" y="5213342"/>
            <a:ext cx="809476" cy="477207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29467" marR="3572" indent="-20984" algn="just">
              <a:lnSpc>
                <a:spcPct val="101600"/>
              </a:lnSpc>
              <a:spcBef>
                <a:spcPts val="67"/>
              </a:spcBef>
            </a:pP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Able to</a:t>
            </a:r>
            <a:r>
              <a:rPr sz="1000" b="1" spc="-53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take  </a:t>
            </a:r>
            <a:r>
              <a:rPr sz="1000" b="1" dirty="0">
                <a:solidFill>
                  <a:srgbClr val="4F2583"/>
                </a:solidFill>
                <a:latin typeface="Arial"/>
                <a:cs typeface="Arial"/>
              </a:rPr>
              <a:t>data-driven  decisions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09807" y="4184869"/>
            <a:ext cx="222796" cy="292447"/>
          </a:xfrm>
          <a:custGeom>
            <a:avLst/>
            <a:gdLst/>
            <a:ahLst/>
            <a:cxnLst/>
            <a:rect l="l" t="t" r="r" b="b"/>
            <a:pathLst>
              <a:path w="316865" h="415925">
                <a:moveTo>
                  <a:pt x="316179" y="0"/>
                </a:moveTo>
                <a:lnTo>
                  <a:pt x="3352" y="7696"/>
                </a:lnTo>
                <a:lnTo>
                  <a:pt x="681" y="109061"/>
                </a:lnTo>
                <a:lnTo>
                  <a:pt x="150" y="174770"/>
                </a:lnTo>
                <a:lnTo>
                  <a:pt x="0" y="211226"/>
                </a:lnTo>
                <a:lnTo>
                  <a:pt x="6457" y="269514"/>
                </a:lnTo>
                <a:lnTo>
                  <a:pt x="24582" y="321146"/>
                </a:lnTo>
                <a:lnTo>
                  <a:pt x="52501" y="363779"/>
                </a:lnTo>
                <a:lnTo>
                  <a:pt x="88341" y="395071"/>
                </a:lnTo>
                <a:lnTo>
                  <a:pt x="99822" y="401574"/>
                </a:lnTo>
                <a:lnTo>
                  <a:pt x="100368" y="401904"/>
                </a:lnTo>
                <a:lnTo>
                  <a:pt x="104495" y="403948"/>
                </a:lnTo>
                <a:lnTo>
                  <a:pt x="108000" y="405460"/>
                </a:lnTo>
                <a:lnTo>
                  <a:pt x="111480" y="406819"/>
                </a:lnTo>
                <a:lnTo>
                  <a:pt x="113030" y="407466"/>
                </a:lnTo>
                <a:lnTo>
                  <a:pt x="153485" y="415428"/>
                </a:lnTo>
                <a:lnTo>
                  <a:pt x="165757" y="415092"/>
                </a:lnTo>
                <a:lnTo>
                  <a:pt x="177050" y="413689"/>
                </a:lnTo>
                <a:lnTo>
                  <a:pt x="213806" y="401310"/>
                </a:lnTo>
                <a:lnTo>
                  <a:pt x="246509" y="378446"/>
                </a:lnTo>
                <a:lnTo>
                  <a:pt x="273986" y="346540"/>
                </a:lnTo>
                <a:lnTo>
                  <a:pt x="295064" y="307056"/>
                </a:lnTo>
                <a:lnTo>
                  <a:pt x="308571" y="261463"/>
                </a:lnTo>
                <a:lnTo>
                  <a:pt x="313334" y="211226"/>
                </a:lnTo>
                <a:lnTo>
                  <a:pt x="314152" y="173568"/>
                </a:lnTo>
                <a:lnTo>
                  <a:pt x="315752" y="105213"/>
                </a:lnTo>
                <a:lnTo>
                  <a:pt x="316854" y="37058"/>
                </a:lnTo>
                <a:lnTo>
                  <a:pt x="316179" y="0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175991" y="4059455"/>
            <a:ext cx="330844" cy="414338"/>
          </a:xfrm>
          <a:custGeom>
            <a:avLst/>
            <a:gdLst/>
            <a:ahLst/>
            <a:cxnLst/>
            <a:rect l="l" t="t" r="r" b="b"/>
            <a:pathLst>
              <a:path w="470534" h="589279">
                <a:moveTo>
                  <a:pt x="394605" y="197878"/>
                </a:moveTo>
                <a:lnTo>
                  <a:pt x="150087" y="197878"/>
                </a:lnTo>
                <a:lnTo>
                  <a:pt x="180311" y="230490"/>
                </a:lnTo>
                <a:lnTo>
                  <a:pt x="203948" y="250988"/>
                </a:lnTo>
                <a:lnTo>
                  <a:pt x="233205" y="268035"/>
                </a:lnTo>
                <a:lnTo>
                  <a:pt x="280288" y="290296"/>
                </a:lnTo>
                <a:lnTo>
                  <a:pt x="305949" y="312394"/>
                </a:lnTo>
                <a:lnTo>
                  <a:pt x="323307" y="347903"/>
                </a:lnTo>
                <a:lnTo>
                  <a:pt x="332994" y="392293"/>
                </a:lnTo>
                <a:lnTo>
                  <a:pt x="335642" y="441036"/>
                </a:lnTo>
                <a:lnTo>
                  <a:pt x="331883" y="489601"/>
                </a:lnTo>
                <a:lnTo>
                  <a:pt x="322348" y="533459"/>
                </a:lnTo>
                <a:lnTo>
                  <a:pt x="307670" y="568080"/>
                </a:lnTo>
                <a:lnTo>
                  <a:pt x="288479" y="588937"/>
                </a:lnTo>
                <a:lnTo>
                  <a:pt x="417326" y="518571"/>
                </a:lnTo>
                <a:lnTo>
                  <a:pt x="470194" y="451589"/>
                </a:lnTo>
                <a:lnTo>
                  <a:pt x="456011" y="348817"/>
                </a:lnTo>
                <a:lnTo>
                  <a:pt x="394605" y="197878"/>
                </a:lnTo>
                <a:close/>
              </a:path>
              <a:path w="470534" h="589279">
                <a:moveTo>
                  <a:pt x="108058" y="42653"/>
                </a:moveTo>
                <a:lnTo>
                  <a:pt x="70441" y="51630"/>
                </a:lnTo>
                <a:lnTo>
                  <a:pt x="45408" y="118088"/>
                </a:lnTo>
                <a:lnTo>
                  <a:pt x="18503" y="259435"/>
                </a:lnTo>
                <a:lnTo>
                  <a:pt x="0" y="377835"/>
                </a:lnTo>
                <a:lnTo>
                  <a:pt x="399" y="444968"/>
                </a:lnTo>
                <a:lnTo>
                  <a:pt x="25611" y="485733"/>
                </a:lnTo>
                <a:lnTo>
                  <a:pt x="81545" y="525030"/>
                </a:lnTo>
                <a:lnTo>
                  <a:pt x="35568" y="419470"/>
                </a:lnTo>
                <a:lnTo>
                  <a:pt x="27381" y="350205"/>
                </a:lnTo>
                <a:lnTo>
                  <a:pt x="63413" y="286565"/>
                </a:lnTo>
                <a:lnTo>
                  <a:pt x="150087" y="197878"/>
                </a:lnTo>
                <a:lnTo>
                  <a:pt x="394605" y="197878"/>
                </a:lnTo>
                <a:lnTo>
                  <a:pt x="383704" y="171081"/>
                </a:lnTo>
                <a:lnTo>
                  <a:pt x="333482" y="73748"/>
                </a:lnTo>
                <a:lnTo>
                  <a:pt x="172719" y="73748"/>
                </a:lnTo>
                <a:lnTo>
                  <a:pt x="108058" y="42653"/>
                </a:lnTo>
                <a:close/>
              </a:path>
              <a:path w="470534" h="589279">
                <a:moveTo>
                  <a:pt x="278683" y="0"/>
                </a:moveTo>
                <a:lnTo>
                  <a:pt x="235709" y="10833"/>
                </a:lnTo>
                <a:lnTo>
                  <a:pt x="172719" y="73748"/>
                </a:lnTo>
                <a:lnTo>
                  <a:pt x="333482" y="73748"/>
                </a:lnTo>
                <a:lnTo>
                  <a:pt x="321421" y="50374"/>
                </a:lnTo>
                <a:lnTo>
                  <a:pt x="278683" y="0"/>
                </a:lnTo>
                <a:close/>
              </a:path>
            </a:pathLst>
          </a:custGeom>
          <a:solidFill>
            <a:srgbClr val="A338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345076" y="5359299"/>
            <a:ext cx="171450" cy="975122"/>
          </a:xfrm>
          <a:custGeom>
            <a:avLst/>
            <a:gdLst/>
            <a:ahLst/>
            <a:cxnLst/>
            <a:rect l="l" t="t" r="r" b="b"/>
            <a:pathLst>
              <a:path w="243840" h="1386840">
                <a:moveTo>
                  <a:pt x="96520" y="0"/>
                </a:moveTo>
                <a:lnTo>
                  <a:pt x="0" y="0"/>
                </a:lnTo>
                <a:lnTo>
                  <a:pt x="19405" y="1171232"/>
                </a:lnTo>
                <a:lnTo>
                  <a:pt x="19926" y="1302105"/>
                </a:lnTo>
                <a:lnTo>
                  <a:pt x="13376" y="1342646"/>
                </a:lnTo>
                <a:lnTo>
                  <a:pt x="13068" y="1349349"/>
                </a:lnTo>
                <a:lnTo>
                  <a:pt x="13232" y="1355907"/>
                </a:lnTo>
                <a:lnTo>
                  <a:pt x="13730" y="1364838"/>
                </a:lnTo>
                <a:lnTo>
                  <a:pt x="14288" y="1374086"/>
                </a:lnTo>
                <a:lnTo>
                  <a:pt x="14630" y="1381594"/>
                </a:lnTo>
                <a:lnTo>
                  <a:pt x="243103" y="1386535"/>
                </a:lnTo>
                <a:lnTo>
                  <a:pt x="243725" y="1384007"/>
                </a:lnTo>
                <a:lnTo>
                  <a:pt x="243560" y="1381302"/>
                </a:lnTo>
                <a:lnTo>
                  <a:pt x="196240" y="1354480"/>
                </a:lnTo>
                <a:lnTo>
                  <a:pt x="179630" y="1346680"/>
                </a:lnTo>
                <a:lnTo>
                  <a:pt x="166982" y="1340343"/>
                </a:lnTo>
                <a:lnTo>
                  <a:pt x="154978" y="1333890"/>
                </a:lnTo>
                <a:lnTo>
                  <a:pt x="113272" y="1310579"/>
                </a:lnTo>
                <a:lnTo>
                  <a:pt x="77931" y="1290040"/>
                </a:lnTo>
                <a:lnTo>
                  <a:pt x="75641" y="1290040"/>
                </a:lnTo>
                <a:lnTo>
                  <a:pt x="73329" y="1171232"/>
                </a:lnTo>
                <a:lnTo>
                  <a:pt x="96520" y="0"/>
                </a:lnTo>
                <a:close/>
              </a:path>
              <a:path w="243840" h="1386840">
                <a:moveTo>
                  <a:pt x="75819" y="1288808"/>
                </a:moveTo>
                <a:lnTo>
                  <a:pt x="75768" y="1289253"/>
                </a:lnTo>
                <a:lnTo>
                  <a:pt x="75641" y="1290040"/>
                </a:lnTo>
                <a:lnTo>
                  <a:pt x="77931" y="1290040"/>
                </a:lnTo>
                <a:lnTo>
                  <a:pt x="75819" y="1288808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107991" y="5359295"/>
            <a:ext cx="172343" cy="975122"/>
          </a:xfrm>
          <a:custGeom>
            <a:avLst/>
            <a:gdLst/>
            <a:ahLst/>
            <a:cxnLst/>
            <a:rect l="l" t="t" r="r" b="b"/>
            <a:pathLst>
              <a:path w="245109" h="1386840">
                <a:moveTo>
                  <a:pt x="167893" y="1288808"/>
                </a:moveTo>
                <a:lnTo>
                  <a:pt x="124163" y="1314049"/>
                </a:lnTo>
                <a:lnTo>
                  <a:pt x="88747" y="1333901"/>
                </a:lnTo>
                <a:lnTo>
                  <a:pt x="33889" y="1360785"/>
                </a:lnTo>
                <a:lnTo>
                  <a:pt x="24680" y="1365348"/>
                </a:lnTo>
                <a:lnTo>
                  <a:pt x="15650" y="1370382"/>
                </a:lnTo>
                <a:lnTo>
                  <a:pt x="2590" y="1378102"/>
                </a:lnTo>
                <a:lnTo>
                  <a:pt x="165" y="1381302"/>
                </a:lnTo>
                <a:lnTo>
                  <a:pt x="0" y="1384020"/>
                </a:lnTo>
                <a:lnTo>
                  <a:pt x="622" y="1386535"/>
                </a:lnTo>
                <a:lnTo>
                  <a:pt x="229095" y="1381594"/>
                </a:lnTo>
                <a:lnTo>
                  <a:pt x="229437" y="1374086"/>
                </a:lnTo>
                <a:lnTo>
                  <a:pt x="229993" y="1364838"/>
                </a:lnTo>
                <a:lnTo>
                  <a:pt x="230488" y="1355907"/>
                </a:lnTo>
                <a:lnTo>
                  <a:pt x="230522" y="1354480"/>
                </a:lnTo>
                <a:lnTo>
                  <a:pt x="230524" y="1346682"/>
                </a:lnTo>
                <a:lnTo>
                  <a:pt x="230343" y="1342648"/>
                </a:lnTo>
                <a:lnTo>
                  <a:pt x="225539" y="1303083"/>
                </a:lnTo>
                <a:lnTo>
                  <a:pt x="223786" y="1302105"/>
                </a:lnTo>
                <a:lnTo>
                  <a:pt x="223835" y="1290040"/>
                </a:lnTo>
                <a:lnTo>
                  <a:pt x="168084" y="1290040"/>
                </a:lnTo>
                <a:lnTo>
                  <a:pt x="167944" y="1289265"/>
                </a:lnTo>
                <a:lnTo>
                  <a:pt x="167893" y="1288808"/>
                </a:lnTo>
                <a:close/>
              </a:path>
              <a:path w="245109" h="1386840">
                <a:moveTo>
                  <a:pt x="244881" y="0"/>
                </a:moveTo>
                <a:lnTo>
                  <a:pt x="147205" y="0"/>
                </a:lnTo>
                <a:lnTo>
                  <a:pt x="170306" y="1171232"/>
                </a:lnTo>
                <a:lnTo>
                  <a:pt x="168084" y="1290040"/>
                </a:lnTo>
                <a:lnTo>
                  <a:pt x="223835" y="1290040"/>
                </a:lnTo>
                <a:lnTo>
                  <a:pt x="224320" y="1171232"/>
                </a:lnTo>
                <a:lnTo>
                  <a:pt x="244881" y="0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499152" y="5148850"/>
            <a:ext cx="44202" cy="154930"/>
          </a:xfrm>
          <a:custGeom>
            <a:avLst/>
            <a:gdLst/>
            <a:ahLst/>
            <a:cxnLst/>
            <a:rect l="l" t="t" r="r" b="b"/>
            <a:pathLst>
              <a:path w="62865" h="220345">
                <a:moveTo>
                  <a:pt x="61828" y="120815"/>
                </a:moveTo>
                <a:lnTo>
                  <a:pt x="24625" y="120815"/>
                </a:lnTo>
                <a:lnTo>
                  <a:pt x="37782" y="134391"/>
                </a:lnTo>
                <a:lnTo>
                  <a:pt x="19456" y="206603"/>
                </a:lnTo>
                <a:lnTo>
                  <a:pt x="17640" y="212191"/>
                </a:lnTo>
                <a:lnTo>
                  <a:pt x="19380" y="215772"/>
                </a:lnTo>
                <a:lnTo>
                  <a:pt x="24168" y="217843"/>
                </a:lnTo>
                <a:lnTo>
                  <a:pt x="32270" y="220179"/>
                </a:lnTo>
                <a:lnTo>
                  <a:pt x="34886" y="218249"/>
                </a:lnTo>
                <a:lnTo>
                  <a:pt x="37236" y="211010"/>
                </a:lnTo>
                <a:lnTo>
                  <a:pt x="62115" y="136296"/>
                </a:lnTo>
                <a:lnTo>
                  <a:pt x="62090" y="135305"/>
                </a:lnTo>
                <a:lnTo>
                  <a:pt x="62306" y="134531"/>
                </a:lnTo>
                <a:lnTo>
                  <a:pt x="62547" y="134010"/>
                </a:lnTo>
                <a:lnTo>
                  <a:pt x="62737" y="132943"/>
                </a:lnTo>
                <a:lnTo>
                  <a:pt x="61828" y="120815"/>
                </a:lnTo>
                <a:close/>
              </a:path>
              <a:path w="62865" h="220345">
                <a:moveTo>
                  <a:pt x="11696" y="0"/>
                </a:moveTo>
                <a:lnTo>
                  <a:pt x="13868" y="70662"/>
                </a:lnTo>
                <a:lnTo>
                  <a:pt x="10579" y="76510"/>
                </a:lnTo>
                <a:lnTo>
                  <a:pt x="8329" y="83062"/>
                </a:lnTo>
                <a:lnTo>
                  <a:pt x="7230" y="90088"/>
                </a:lnTo>
                <a:lnTo>
                  <a:pt x="7391" y="97358"/>
                </a:lnTo>
                <a:lnTo>
                  <a:pt x="0" y="157962"/>
                </a:lnTo>
                <a:lnTo>
                  <a:pt x="596" y="163804"/>
                </a:lnTo>
                <a:lnTo>
                  <a:pt x="4991" y="168414"/>
                </a:lnTo>
                <a:lnTo>
                  <a:pt x="9372" y="168478"/>
                </a:lnTo>
                <a:lnTo>
                  <a:pt x="16370" y="167500"/>
                </a:lnTo>
                <a:lnTo>
                  <a:pt x="19253" y="160947"/>
                </a:lnTo>
                <a:lnTo>
                  <a:pt x="20650" y="152946"/>
                </a:lnTo>
                <a:lnTo>
                  <a:pt x="24625" y="120815"/>
                </a:lnTo>
                <a:lnTo>
                  <a:pt x="61828" y="120815"/>
                </a:lnTo>
                <a:lnTo>
                  <a:pt x="58178" y="72161"/>
                </a:lnTo>
                <a:lnTo>
                  <a:pt x="57251" y="67284"/>
                </a:lnTo>
                <a:lnTo>
                  <a:pt x="56489" y="64160"/>
                </a:lnTo>
                <a:lnTo>
                  <a:pt x="55702" y="61772"/>
                </a:lnTo>
                <a:lnTo>
                  <a:pt x="55333" y="647"/>
                </a:lnTo>
                <a:lnTo>
                  <a:pt x="11696" y="0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081664" y="5148845"/>
            <a:ext cx="44202" cy="154930"/>
          </a:xfrm>
          <a:custGeom>
            <a:avLst/>
            <a:gdLst/>
            <a:ahLst/>
            <a:cxnLst/>
            <a:rect l="l" t="t" r="r" b="b"/>
            <a:pathLst>
              <a:path w="62865" h="220345">
                <a:moveTo>
                  <a:pt x="51041" y="0"/>
                </a:moveTo>
                <a:lnTo>
                  <a:pt x="7404" y="647"/>
                </a:lnTo>
                <a:lnTo>
                  <a:pt x="7035" y="61772"/>
                </a:lnTo>
                <a:lnTo>
                  <a:pt x="6248" y="64160"/>
                </a:lnTo>
                <a:lnTo>
                  <a:pt x="5486" y="67284"/>
                </a:lnTo>
                <a:lnTo>
                  <a:pt x="4559" y="72161"/>
                </a:lnTo>
                <a:lnTo>
                  <a:pt x="0" y="132956"/>
                </a:lnTo>
                <a:lnTo>
                  <a:pt x="190" y="134010"/>
                </a:lnTo>
                <a:lnTo>
                  <a:pt x="431" y="134543"/>
                </a:lnTo>
                <a:lnTo>
                  <a:pt x="647" y="135318"/>
                </a:lnTo>
                <a:lnTo>
                  <a:pt x="749" y="135813"/>
                </a:lnTo>
                <a:lnTo>
                  <a:pt x="622" y="136309"/>
                </a:lnTo>
                <a:lnTo>
                  <a:pt x="25501" y="211010"/>
                </a:lnTo>
                <a:lnTo>
                  <a:pt x="27851" y="218262"/>
                </a:lnTo>
                <a:lnTo>
                  <a:pt x="30467" y="220192"/>
                </a:lnTo>
                <a:lnTo>
                  <a:pt x="38569" y="217855"/>
                </a:lnTo>
                <a:lnTo>
                  <a:pt x="43357" y="215785"/>
                </a:lnTo>
                <a:lnTo>
                  <a:pt x="45097" y="212191"/>
                </a:lnTo>
                <a:lnTo>
                  <a:pt x="43281" y="206616"/>
                </a:lnTo>
                <a:lnTo>
                  <a:pt x="24955" y="134404"/>
                </a:lnTo>
                <a:lnTo>
                  <a:pt x="38100" y="120815"/>
                </a:lnTo>
                <a:lnTo>
                  <a:pt x="58205" y="120815"/>
                </a:lnTo>
                <a:lnTo>
                  <a:pt x="55346" y="97370"/>
                </a:lnTo>
                <a:lnTo>
                  <a:pt x="55502" y="90099"/>
                </a:lnTo>
                <a:lnTo>
                  <a:pt x="54403" y="83069"/>
                </a:lnTo>
                <a:lnTo>
                  <a:pt x="52156" y="76512"/>
                </a:lnTo>
                <a:lnTo>
                  <a:pt x="48869" y="70662"/>
                </a:lnTo>
                <a:lnTo>
                  <a:pt x="51041" y="0"/>
                </a:lnTo>
                <a:close/>
              </a:path>
              <a:path w="62865" h="220345">
                <a:moveTo>
                  <a:pt x="58205" y="120815"/>
                </a:moveTo>
                <a:lnTo>
                  <a:pt x="38100" y="120815"/>
                </a:lnTo>
                <a:lnTo>
                  <a:pt x="42087" y="152958"/>
                </a:lnTo>
                <a:lnTo>
                  <a:pt x="43484" y="160947"/>
                </a:lnTo>
                <a:lnTo>
                  <a:pt x="46367" y="167512"/>
                </a:lnTo>
                <a:lnTo>
                  <a:pt x="53365" y="168478"/>
                </a:lnTo>
                <a:lnTo>
                  <a:pt x="57746" y="168427"/>
                </a:lnTo>
                <a:lnTo>
                  <a:pt x="62141" y="163817"/>
                </a:lnTo>
                <a:lnTo>
                  <a:pt x="62737" y="157975"/>
                </a:lnTo>
                <a:lnTo>
                  <a:pt x="58205" y="120815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287282" y="4317049"/>
            <a:ext cx="51346" cy="255389"/>
          </a:xfrm>
          <a:custGeom>
            <a:avLst/>
            <a:gdLst/>
            <a:ahLst/>
            <a:cxnLst/>
            <a:rect l="l" t="t" r="r" b="b"/>
            <a:pathLst>
              <a:path w="73025" h="363220">
                <a:moveTo>
                  <a:pt x="72440" y="362838"/>
                </a:moveTo>
                <a:lnTo>
                  <a:pt x="0" y="362838"/>
                </a:lnTo>
                <a:lnTo>
                  <a:pt x="0" y="0"/>
                </a:lnTo>
                <a:lnTo>
                  <a:pt x="72440" y="0"/>
                </a:lnTo>
                <a:lnTo>
                  <a:pt x="72440" y="362838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149755" y="4545847"/>
            <a:ext cx="326379" cy="600968"/>
          </a:xfrm>
          <a:custGeom>
            <a:avLst/>
            <a:gdLst/>
            <a:ahLst/>
            <a:cxnLst/>
            <a:rect l="l" t="t" r="r" b="b"/>
            <a:pathLst>
              <a:path w="464184" h="854709">
                <a:moveTo>
                  <a:pt x="362953" y="0"/>
                </a:moveTo>
                <a:lnTo>
                  <a:pt x="99682" y="609"/>
                </a:lnTo>
                <a:lnTo>
                  <a:pt x="43968" y="22405"/>
                </a:lnTo>
                <a:lnTo>
                  <a:pt x="20878" y="74587"/>
                </a:lnTo>
                <a:lnTo>
                  <a:pt x="48717" y="615734"/>
                </a:lnTo>
                <a:lnTo>
                  <a:pt x="0" y="854379"/>
                </a:lnTo>
                <a:lnTo>
                  <a:pt x="463651" y="853363"/>
                </a:lnTo>
                <a:lnTo>
                  <a:pt x="427723" y="617499"/>
                </a:lnTo>
                <a:lnTo>
                  <a:pt x="442061" y="73660"/>
                </a:lnTo>
                <a:lnTo>
                  <a:pt x="435776" y="45003"/>
                </a:lnTo>
                <a:lnTo>
                  <a:pt x="418766" y="21566"/>
                </a:lnTo>
                <a:lnTo>
                  <a:pt x="393626" y="5760"/>
                </a:lnTo>
                <a:lnTo>
                  <a:pt x="362953" y="0"/>
                </a:lnTo>
                <a:close/>
              </a:path>
            </a:pathLst>
          </a:custGeom>
          <a:solidFill>
            <a:srgbClr val="D89E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149755" y="4545847"/>
            <a:ext cx="326379" cy="600968"/>
          </a:xfrm>
          <a:custGeom>
            <a:avLst/>
            <a:gdLst/>
            <a:ahLst/>
            <a:cxnLst/>
            <a:rect l="l" t="t" r="r" b="b"/>
            <a:pathLst>
              <a:path w="464184" h="854709">
                <a:moveTo>
                  <a:pt x="197840" y="381"/>
                </a:moveTo>
                <a:lnTo>
                  <a:pt x="99682" y="609"/>
                </a:lnTo>
                <a:lnTo>
                  <a:pt x="43968" y="22405"/>
                </a:lnTo>
                <a:lnTo>
                  <a:pt x="20878" y="74587"/>
                </a:lnTo>
                <a:lnTo>
                  <a:pt x="48717" y="615734"/>
                </a:lnTo>
                <a:lnTo>
                  <a:pt x="0" y="854379"/>
                </a:lnTo>
                <a:lnTo>
                  <a:pt x="463651" y="853363"/>
                </a:lnTo>
                <a:lnTo>
                  <a:pt x="427723" y="617499"/>
                </a:lnTo>
                <a:lnTo>
                  <a:pt x="436842" y="271614"/>
                </a:lnTo>
                <a:lnTo>
                  <a:pt x="231825" y="271614"/>
                </a:lnTo>
                <a:lnTo>
                  <a:pt x="217258" y="249555"/>
                </a:lnTo>
                <a:lnTo>
                  <a:pt x="197840" y="381"/>
                </a:lnTo>
                <a:close/>
              </a:path>
              <a:path w="464184" h="854709">
                <a:moveTo>
                  <a:pt x="362953" y="0"/>
                </a:moveTo>
                <a:lnTo>
                  <a:pt x="265557" y="241"/>
                </a:lnTo>
                <a:lnTo>
                  <a:pt x="246380" y="249491"/>
                </a:lnTo>
                <a:lnTo>
                  <a:pt x="231825" y="271614"/>
                </a:lnTo>
                <a:lnTo>
                  <a:pt x="436842" y="271614"/>
                </a:lnTo>
                <a:lnTo>
                  <a:pt x="442061" y="73660"/>
                </a:lnTo>
                <a:lnTo>
                  <a:pt x="435776" y="45003"/>
                </a:lnTo>
                <a:lnTo>
                  <a:pt x="418766" y="21566"/>
                </a:lnTo>
                <a:lnTo>
                  <a:pt x="393626" y="5760"/>
                </a:lnTo>
                <a:lnTo>
                  <a:pt x="36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0963" y="4545846"/>
            <a:ext cx="151805" cy="629989"/>
          </a:xfrm>
          <a:custGeom>
            <a:avLst/>
            <a:gdLst/>
            <a:ahLst/>
            <a:cxnLst/>
            <a:rect l="l" t="t" r="r" b="b"/>
            <a:pathLst>
              <a:path w="215900" h="895984">
                <a:moveTo>
                  <a:pt x="215531" y="0"/>
                </a:moveTo>
                <a:lnTo>
                  <a:pt x="113436" y="0"/>
                </a:lnTo>
                <a:lnTo>
                  <a:pt x="81057" y="5341"/>
                </a:lnTo>
                <a:lnTo>
                  <a:pt x="54519" y="20004"/>
                </a:lnTo>
                <a:lnTo>
                  <a:pt x="36560" y="41746"/>
                </a:lnTo>
                <a:lnTo>
                  <a:pt x="29921" y="68326"/>
                </a:lnTo>
                <a:lnTo>
                  <a:pt x="0" y="895451"/>
                </a:lnTo>
                <a:lnTo>
                  <a:pt x="64770" y="895451"/>
                </a:lnTo>
                <a:lnTo>
                  <a:pt x="102158" y="131292"/>
                </a:lnTo>
                <a:lnTo>
                  <a:pt x="151231" y="131292"/>
                </a:lnTo>
                <a:lnTo>
                  <a:pt x="21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77609" y="4540378"/>
            <a:ext cx="161181" cy="623292"/>
          </a:xfrm>
          <a:custGeom>
            <a:avLst/>
            <a:gdLst/>
            <a:ahLst/>
            <a:cxnLst/>
            <a:rect l="l" t="t" r="r" b="b"/>
            <a:pathLst>
              <a:path w="229234" h="886459">
                <a:moveTo>
                  <a:pt x="228790" y="0"/>
                </a:moveTo>
                <a:lnTo>
                  <a:pt x="118211" y="0"/>
                </a:lnTo>
                <a:lnTo>
                  <a:pt x="83694" y="5793"/>
                </a:lnTo>
                <a:lnTo>
                  <a:pt x="55484" y="21583"/>
                </a:lnTo>
                <a:lnTo>
                  <a:pt x="36435" y="44984"/>
                </a:lnTo>
                <a:lnTo>
                  <a:pt x="29400" y="73609"/>
                </a:lnTo>
                <a:lnTo>
                  <a:pt x="0" y="886256"/>
                </a:lnTo>
                <a:lnTo>
                  <a:pt x="75539" y="886256"/>
                </a:lnTo>
                <a:lnTo>
                  <a:pt x="111975" y="141884"/>
                </a:lnTo>
                <a:lnTo>
                  <a:pt x="159296" y="141884"/>
                </a:lnTo>
                <a:lnTo>
                  <a:pt x="228790" y="0"/>
                </a:lnTo>
                <a:close/>
              </a:path>
            </a:pathLst>
          </a:custGeom>
          <a:solidFill>
            <a:srgbClr val="777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395784" y="4545846"/>
            <a:ext cx="151805" cy="629989"/>
          </a:xfrm>
          <a:custGeom>
            <a:avLst/>
            <a:gdLst/>
            <a:ahLst/>
            <a:cxnLst/>
            <a:rect l="l" t="t" r="r" b="b"/>
            <a:pathLst>
              <a:path w="215900" h="895984">
                <a:moveTo>
                  <a:pt x="102095" y="0"/>
                </a:moveTo>
                <a:lnTo>
                  <a:pt x="0" y="0"/>
                </a:lnTo>
                <a:lnTo>
                  <a:pt x="64300" y="131292"/>
                </a:lnTo>
                <a:lnTo>
                  <a:pt x="113372" y="131292"/>
                </a:lnTo>
                <a:lnTo>
                  <a:pt x="150761" y="895451"/>
                </a:lnTo>
                <a:lnTo>
                  <a:pt x="215531" y="895451"/>
                </a:lnTo>
                <a:lnTo>
                  <a:pt x="185610" y="68326"/>
                </a:lnTo>
                <a:lnTo>
                  <a:pt x="178970" y="41746"/>
                </a:lnTo>
                <a:lnTo>
                  <a:pt x="161012" y="20004"/>
                </a:lnTo>
                <a:lnTo>
                  <a:pt x="134473" y="5341"/>
                </a:lnTo>
                <a:lnTo>
                  <a:pt x="10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389826" y="4540378"/>
            <a:ext cx="161181" cy="623292"/>
          </a:xfrm>
          <a:custGeom>
            <a:avLst/>
            <a:gdLst/>
            <a:ahLst/>
            <a:cxnLst/>
            <a:rect l="l" t="t" r="r" b="b"/>
            <a:pathLst>
              <a:path w="229234" h="886459">
                <a:moveTo>
                  <a:pt x="110578" y="0"/>
                </a:moveTo>
                <a:lnTo>
                  <a:pt x="0" y="0"/>
                </a:lnTo>
                <a:lnTo>
                  <a:pt x="69481" y="141884"/>
                </a:lnTo>
                <a:lnTo>
                  <a:pt x="116801" y="141884"/>
                </a:lnTo>
                <a:lnTo>
                  <a:pt x="153238" y="886256"/>
                </a:lnTo>
                <a:lnTo>
                  <a:pt x="228790" y="886256"/>
                </a:lnTo>
                <a:lnTo>
                  <a:pt x="199377" y="73609"/>
                </a:lnTo>
                <a:lnTo>
                  <a:pt x="192342" y="44984"/>
                </a:lnTo>
                <a:lnTo>
                  <a:pt x="173294" y="21583"/>
                </a:lnTo>
                <a:lnTo>
                  <a:pt x="145088" y="5793"/>
                </a:lnTo>
                <a:lnTo>
                  <a:pt x="110578" y="0"/>
                </a:lnTo>
                <a:close/>
              </a:path>
            </a:pathLst>
          </a:custGeom>
          <a:solidFill>
            <a:srgbClr val="777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148602" y="5105171"/>
            <a:ext cx="328612" cy="287089"/>
          </a:xfrm>
          <a:custGeom>
            <a:avLst/>
            <a:gdLst/>
            <a:ahLst/>
            <a:cxnLst/>
            <a:rect l="l" t="t" r="r" b="b"/>
            <a:pathLst>
              <a:path w="467359" h="408304">
                <a:moveTo>
                  <a:pt x="464553" y="0"/>
                </a:moveTo>
                <a:lnTo>
                  <a:pt x="838" y="0"/>
                </a:lnTo>
                <a:lnTo>
                  <a:pt x="0" y="136169"/>
                </a:lnTo>
                <a:lnTo>
                  <a:pt x="1960" y="213545"/>
                </a:lnTo>
                <a:lnTo>
                  <a:pt x="4457" y="270224"/>
                </a:lnTo>
                <a:lnTo>
                  <a:pt x="8006" y="335765"/>
                </a:lnTo>
                <a:lnTo>
                  <a:pt x="12636" y="407822"/>
                </a:lnTo>
                <a:lnTo>
                  <a:pt x="451904" y="407822"/>
                </a:lnTo>
                <a:lnTo>
                  <a:pt x="456579" y="344553"/>
                </a:lnTo>
                <a:lnTo>
                  <a:pt x="460356" y="285899"/>
                </a:lnTo>
                <a:lnTo>
                  <a:pt x="463257" y="233386"/>
                </a:lnTo>
                <a:lnTo>
                  <a:pt x="465304" y="188538"/>
                </a:lnTo>
                <a:lnTo>
                  <a:pt x="466915" y="127939"/>
                </a:lnTo>
                <a:lnTo>
                  <a:pt x="464553" y="0"/>
                </a:lnTo>
                <a:close/>
              </a:path>
            </a:pathLst>
          </a:custGeom>
          <a:solidFill>
            <a:srgbClr val="3F3F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125782" y="4540381"/>
            <a:ext cx="380405" cy="691158"/>
          </a:xfrm>
          <a:custGeom>
            <a:avLst/>
            <a:gdLst/>
            <a:ahLst/>
            <a:cxnLst/>
            <a:rect l="l" t="t" r="r" b="b"/>
            <a:pathLst>
              <a:path w="541019" h="982979">
                <a:moveTo>
                  <a:pt x="236397" y="368"/>
                </a:moveTo>
                <a:lnTo>
                  <a:pt x="133324" y="609"/>
                </a:lnTo>
                <a:lnTo>
                  <a:pt x="73820" y="23931"/>
                </a:lnTo>
                <a:lnTo>
                  <a:pt x="49225" y="79895"/>
                </a:lnTo>
                <a:lnTo>
                  <a:pt x="77038" y="559765"/>
                </a:lnTo>
                <a:lnTo>
                  <a:pt x="0" y="982852"/>
                </a:lnTo>
                <a:lnTo>
                  <a:pt x="207048" y="982383"/>
                </a:lnTo>
                <a:lnTo>
                  <a:pt x="258978" y="689254"/>
                </a:lnTo>
                <a:lnTo>
                  <a:pt x="489331" y="689241"/>
                </a:lnTo>
                <a:lnTo>
                  <a:pt x="466610" y="561124"/>
                </a:lnTo>
                <a:lnTo>
                  <a:pt x="471912" y="383527"/>
                </a:lnTo>
                <a:lnTo>
                  <a:pt x="265455" y="383527"/>
                </a:lnTo>
                <a:lnTo>
                  <a:pt x="256079" y="253022"/>
                </a:lnTo>
                <a:lnTo>
                  <a:pt x="236397" y="368"/>
                </a:lnTo>
                <a:close/>
              </a:path>
              <a:path w="541019" h="982979">
                <a:moveTo>
                  <a:pt x="489331" y="689241"/>
                </a:moveTo>
                <a:lnTo>
                  <a:pt x="260743" y="689241"/>
                </a:lnTo>
                <a:lnTo>
                  <a:pt x="302907" y="980605"/>
                </a:lnTo>
                <a:lnTo>
                  <a:pt x="540905" y="980058"/>
                </a:lnTo>
                <a:lnTo>
                  <a:pt x="489331" y="689241"/>
                </a:lnTo>
                <a:close/>
              </a:path>
              <a:path w="541019" h="982979">
                <a:moveTo>
                  <a:pt x="396786" y="0"/>
                </a:moveTo>
                <a:lnTo>
                  <a:pt x="294309" y="253"/>
                </a:lnTo>
                <a:lnTo>
                  <a:pt x="274850" y="253060"/>
                </a:lnTo>
                <a:lnTo>
                  <a:pt x="265455" y="383527"/>
                </a:lnTo>
                <a:lnTo>
                  <a:pt x="471912" y="383527"/>
                </a:lnTo>
                <a:lnTo>
                  <a:pt x="480999" y="79095"/>
                </a:lnTo>
                <a:lnTo>
                  <a:pt x="474322" y="48311"/>
                </a:lnTo>
                <a:lnTo>
                  <a:pt x="456242" y="23169"/>
                </a:lnTo>
                <a:lnTo>
                  <a:pt x="429488" y="6216"/>
                </a:lnTo>
                <a:lnTo>
                  <a:pt x="396786" y="0"/>
                </a:lnTo>
                <a:close/>
              </a:path>
            </a:pathLst>
          </a:custGeom>
          <a:solidFill>
            <a:srgbClr val="777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329671" y="4518546"/>
            <a:ext cx="64294" cy="45095"/>
          </a:xfrm>
          <a:custGeom>
            <a:avLst/>
            <a:gdLst/>
            <a:ahLst/>
            <a:cxnLst/>
            <a:rect l="l" t="t" r="r" b="b"/>
            <a:pathLst>
              <a:path w="91440" h="64135">
                <a:moveTo>
                  <a:pt x="58254" y="0"/>
                </a:moveTo>
                <a:lnTo>
                  <a:pt x="0" y="31229"/>
                </a:lnTo>
                <a:lnTo>
                  <a:pt x="29400" y="63804"/>
                </a:lnTo>
                <a:lnTo>
                  <a:pt x="91439" y="34925"/>
                </a:lnTo>
                <a:lnTo>
                  <a:pt x="58254" y="0"/>
                </a:lnTo>
                <a:close/>
              </a:path>
            </a:pathLst>
          </a:custGeom>
          <a:solidFill>
            <a:srgbClr val="EDE8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38468" y="4518546"/>
            <a:ext cx="57596" cy="45095"/>
          </a:xfrm>
          <a:custGeom>
            <a:avLst/>
            <a:gdLst/>
            <a:ahLst/>
            <a:cxnLst/>
            <a:rect l="l" t="t" r="r" b="b"/>
            <a:pathLst>
              <a:path w="81915" h="64135">
                <a:moveTo>
                  <a:pt x="26885" y="0"/>
                </a:moveTo>
                <a:lnTo>
                  <a:pt x="0" y="34925"/>
                </a:lnTo>
                <a:lnTo>
                  <a:pt x="52374" y="63804"/>
                </a:lnTo>
                <a:lnTo>
                  <a:pt x="81800" y="31229"/>
                </a:lnTo>
                <a:lnTo>
                  <a:pt x="26885" y="0"/>
                </a:lnTo>
                <a:close/>
              </a:path>
            </a:pathLst>
          </a:custGeom>
          <a:solidFill>
            <a:srgbClr val="EDE8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312750" y="4540503"/>
            <a:ext cx="31254" cy="196453"/>
          </a:xfrm>
          <a:custGeom>
            <a:avLst/>
            <a:gdLst/>
            <a:ahLst/>
            <a:cxnLst/>
            <a:rect l="l" t="t" r="r" b="b"/>
            <a:pathLst>
              <a:path w="44450" h="279400">
                <a:moveTo>
                  <a:pt x="24066" y="0"/>
                </a:moveTo>
                <a:lnTo>
                  <a:pt x="0" y="279209"/>
                </a:lnTo>
                <a:lnTo>
                  <a:pt x="14566" y="257086"/>
                </a:lnTo>
                <a:lnTo>
                  <a:pt x="44246" y="22352"/>
                </a:lnTo>
                <a:lnTo>
                  <a:pt x="24066" y="0"/>
                </a:lnTo>
                <a:close/>
              </a:path>
            </a:pathLst>
          </a:custGeom>
          <a:solidFill>
            <a:srgbClr val="F7F4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281646" y="4540503"/>
            <a:ext cx="31254" cy="196453"/>
          </a:xfrm>
          <a:custGeom>
            <a:avLst/>
            <a:gdLst/>
            <a:ahLst/>
            <a:cxnLst/>
            <a:rect l="l" t="t" r="r" b="b"/>
            <a:pathLst>
              <a:path w="44450" h="279400">
                <a:moveTo>
                  <a:pt x="20180" y="0"/>
                </a:moveTo>
                <a:lnTo>
                  <a:pt x="0" y="22352"/>
                </a:lnTo>
                <a:lnTo>
                  <a:pt x="29679" y="257086"/>
                </a:lnTo>
                <a:lnTo>
                  <a:pt x="44246" y="279209"/>
                </a:lnTo>
                <a:lnTo>
                  <a:pt x="20180" y="0"/>
                </a:lnTo>
                <a:close/>
              </a:path>
            </a:pathLst>
          </a:custGeom>
          <a:solidFill>
            <a:srgbClr val="F7F4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347017" y="6274063"/>
            <a:ext cx="202704" cy="96441"/>
          </a:xfrm>
          <a:custGeom>
            <a:avLst/>
            <a:gdLst/>
            <a:ahLst/>
            <a:cxnLst/>
            <a:rect l="l" t="t" r="r" b="b"/>
            <a:pathLst>
              <a:path w="288290" h="137159">
                <a:moveTo>
                  <a:pt x="11060" y="0"/>
                </a:moveTo>
                <a:lnTo>
                  <a:pt x="4328" y="23412"/>
                </a:lnTo>
                <a:lnTo>
                  <a:pt x="974" y="39374"/>
                </a:lnTo>
                <a:lnTo>
                  <a:pt x="0" y="55230"/>
                </a:lnTo>
                <a:lnTo>
                  <a:pt x="405" y="78320"/>
                </a:lnTo>
                <a:lnTo>
                  <a:pt x="245081" y="133091"/>
                </a:lnTo>
                <a:lnTo>
                  <a:pt x="280965" y="136867"/>
                </a:lnTo>
                <a:lnTo>
                  <a:pt x="287672" y="125785"/>
                </a:lnTo>
                <a:lnTo>
                  <a:pt x="275029" y="98158"/>
                </a:lnTo>
                <a:lnTo>
                  <a:pt x="259684" y="82112"/>
                </a:lnTo>
                <a:lnTo>
                  <a:pt x="251537" y="75325"/>
                </a:lnTo>
                <a:lnTo>
                  <a:pt x="183296" y="75325"/>
                </a:lnTo>
                <a:lnTo>
                  <a:pt x="164332" y="74599"/>
                </a:lnTo>
                <a:lnTo>
                  <a:pt x="131545" y="67868"/>
                </a:lnTo>
                <a:lnTo>
                  <a:pt x="82806" y="50749"/>
                </a:lnTo>
                <a:lnTo>
                  <a:pt x="44713" y="28143"/>
                </a:lnTo>
                <a:lnTo>
                  <a:pt x="19915" y="8432"/>
                </a:lnTo>
                <a:lnTo>
                  <a:pt x="11060" y="0"/>
                </a:lnTo>
                <a:close/>
              </a:path>
              <a:path w="288290" h="137159">
                <a:moveTo>
                  <a:pt x="208672" y="53301"/>
                </a:moveTo>
                <a:lnTo>
                  <a:pt x="195665" y="68681"/>
                </a:lnTo>
                <a:lnTo>
                  <a:pt x="183296" y="75325"/>
                </a:lnTo>
                <a:lnTo>
                  <a:pt x="251537" y="75325"/>
                </a:lnTo>
                <a:lnTo>
                  <a:pt x="247656" y="72091"/>
                </a:lnTo>
                <a:lnTo>
                  <a:pt x="232726" y="63889"/>
                </a:lnTo>
                <a:lnTo>
                  <a:pt x="208672" y="53301"/>
                </a:lnTo>
                <a:close/>
              </a:path>
            </a:pathLst>
          </a:custGeom>
          <a:solidFill>
            <a:srgbClr val="282B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075148" y="6274063"/>
            <a:ext cx="202257" cy="96441"/>
          </a:xfrm>
          <a:custGeom>
            <a:avLst/>
            <a:gdLst/>
            <a:ahLst/>
            <a:cxnLst/>
            <a:rect l="l" t="t" r="r" b="b"/>
            <a:pathLst>
              <a:path w="287655" h="137159">
                <a:moveTo>
                  <a:pt x="78999" y="53301"/>
                </a:moveTo>
                <a:lnTo>
                  <a:pt x="40015" y="72091"/>
                </a:lnTo>
                <a:lnTo>
                  <a:pt x="0" y="125785"/>
                </a:lnTo>
                <a:lnTo>
                  <a:pt x="6706" y="136867"/>
                </a:lnTo>
                <a:lnTo>
                  <a:pt x="42590" y="133091"/>
                </a:lnTo>
                <a:lnTo>
                  <a:pt x="287267" y="78320"/>
                </a:lnTo>
                <a:lnTo>
                  <a:pt x="287319" y="75325"/>
                </a:lnTo>
                <a:lnTo>
                  <a:pt x="104375" y="75325"/>
                </a:lnTo>
                <a:lnTo>
                  <a:pt x="92006" y="68681"/>
                </a:lnTo>
                <a:lnTo>
                  <a:pt x="78999" y="53301"/>
                </a:lnTo>
                <a:close/>
              </a:path>
              <a:path w="287655" h="137159">
                <a:moveTo>
                  <a:pt x="276611" y="0"/>
                </a:moveTo>
                <a:lnTo>
                  <a:pt x="242958" y="28143"/>
                </a:lnTo>
                <a:lnTo>
                  <a:pt x="204865" y="50749"/>
                </a:lnTo>
                <a:lnTo>
                  <a:pt x="156126" y="67868"/>
                </a:lnTo>
                <a:lnTo>
                  <a:pt x="104375" y="75325"/>
                </a:lnTo>
                <a:lnTo>
                  <a:pt x="287319" y="75325"/>
                </a:lnTo>
                <a:lnTo>
                  <a:pt x="287520" y="63889"/>
                </a:lnTo>
                <a:lnTo>
                  <a:pt x="287553" y="53301"/>
                </a:lnTo>
                <a:lnTo>
                  <a:pt x="286697" y="39374"/>
                </a:lnTo>
                <a:lnTo>
                  <a:pt x="283343" y="23412"/>
                </a:lnTo>
                <a:lnTo>
                  <a:pt x="276611" y="0"/>
                </a:lnTo>
                <a:close/>
              </a:path>
            </a:pathLst>
          </a:custGeom>
          <a:solidFill>
            <a:srgbClr val="282B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271608" y="2290925"/>
            <a:ext cx="2448073" cy="1279624"/>
          </a:xfrm>
          <a:custGeom>
            <a:avLst/>
            <a:gdLst/>
            <a:ahLst/>
            <a:cxnLst/>
            <a:rect l="l" t="t" r="r" b="b"/>
            <a:pathLst>
              <a:path w="3481704" h="1819910">
                <a:moveTo>
                  <a:pt x="3481082" y="0"/>
                </a:moveTo>
                <a:lnTo>
                  <a:pt x="0" y="1819706"/>
                </a:lnTo>
              </a:path>
            </a:pathLst>
          </a:custGeom>
          <a:ln w="15214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613844" y="2897137"/>
            <a:ext cx="1351043" cy="13510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8047803" y="1593951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10">
                <a:moveTo>
                  <a:pt x="954392" y="0"/>
                </a:move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047803" y="1593951"/>
            <a:ext cx="1342132" cy="1342132"/>
          </a:xfrm>
          <a:custGeom>
            <a:avLst/>
            <a:gdLst/>
            <a:ahLst/>
            <a:cxnLst/>
            <a:rect l="l" t="t" r="r" b="b"/>
            <a:pathLst>
              <a:path w="1908809" h="1908810">
                <a:moveTo>
                  <a:pt x="954392" y="1908797"/>
                </a:moveTo>
                <a:lnTo>
                  <a:pt x="1002026" y="1907629"/>
                </a:lnTo>
                <a:lnTo>
                  <a:pt x="1049056" y="1904161"/>
                </a:lnTo>
                <a:lnTo>
                  <a:pt x="1095426" y="1898449"/>
                </a:lnTo>
                <a:lnTo>
                  <a:pt x="1141082" y="1890546"/>
                </a:lnTo>
                <a:lnTo>
                  <a:pt x="1185970" y="1880507"/>
                </a:lnTo>
                <a:lnTo>
                  <a:pt x="1230035" y="1868388"/>
                </a:lnTo>
                <a:lnTo>
                  <a:pt x="1273221" y="1854243"/>
                </a:lnTo>
                <a:lnTo>
                  <a:pt x="1315475" y="1838126"/>
                </a:lnTo>
                <a:lnTo>
                  <a:pt x="1356741" y="1820092"/>
                </a:lnTo>
                <a:lnTo>
                  <a:pt x="1396966" y="1800196"/>
                </a:lnTo>
                <a:lnTo>
                  <a:pt x="1436094" y="1778492"/>
                </a:lnTo>
                <a:lnTo>
                  <a:pt x="1474070" y="1755036"/>
                </a:lnTo>
                <a:lnTo>
                  <a:pt x="1510841" y="1729882"/>
                </a:lnTo>
                <a:lnTo>
                  <a:pt x="1546351" y="1703084"/>
                </a:lnTo>
                <a:lnTo>
                  <a:pt x="1580545" y="1674698"/>
                </a:lnTo>
                <a:lnTo>
                  <a:pt x="1613369" y="1644777"/>
                </a:lnTo>
                <a:lnTo>
                  <a:pt x="1644769" y="1613377"/>
                </a:lnTo>
                <a:lnTo>
                  <a:pt x="1674689" y="1580553"/>
                </a:lnTo>
                <a:lnTo>
                  <a:pt x="1703075" y="1546358"/>
                </a:lnTo>
                <a:lnTo>
                  <a:pt x="1729873" y="1510848"/>
                </a:lnTo>
                <a:lnTo>
                  <a:pt x="1755027" y="1474077"/>
                </a:lnTo>
                <a:lnTo>
                  <a:pt x="1778483" y="1436101"/>
                </a:lnTo>
                <a:lnTo>
                  <a:pt x="1800186" y="1396973"/>
                </a:lnTo>
                <a:lnTo>
                  <a:pt x="1820081" y="1356749"/>
                </a:lnTo>
                <a:lnTo>
                  <a:pt x="1838115" y="1315482"/>
                </a:lnTo>
                <a:lnTo>
                  <a:pt x="1854231" y="1273229"/>
                </a:lnTo>
                <a:lnTo>
                  <a:pt x="1868376" y="1230043"/>
                </a:lnTo>
                <a:lnTo>
                  <a:pt x="1880495" y="1185979"/>
                </a:lnTo>
                <a:lnTo>
                  <a:pt x="1890534" y="1141091"/>
                </a:lnTo>
                <a:lnTo>
                  <a:pt x="1898436" y="1095436"/>
                </a:lnTo>
                <a:lnTo>
                  <a:pt x="1904149" y="1049066"/>
                </a:lnTo>
                <a:lnTo>
                  <a:pt x="1907616" y="1002038"/>
                </a:lnTo>
                <a:lnTo>
                  <a:pt x="1908784" y="954405"/>
                </a:lnTo>
                <a:lnTo>
                  <a:pt x="1907616" y="906770"/>
                </a:lnTo>
                <a:lnTo>
                  <a:pt x="1904149" y="859741"/>
                </a:lnTo>
                <a:lnTo>
                  <a:pt x="1898436" y="813370"/>
                </a:lnTo>
                <a:lnTo>
                  <a:pt x="1890534" y="767713"/>
                </a:lnTo>
                <a:lnTo>
                  <a:pt x="1880495" y="722825"/>
                </a:lnTo>
                <a:lnTo>
                  <a:pt x="1868376" y="678761"/>
                </a:lnTo>
                <a:lnTo>
                  <a:pt x="1854231" y="635574"/>
                </a:lnTo>
                <a:lnTo>
                  <a:pt x="1838115" y="593320"/>
                </a:lnTo>
                <a:lnTo>
                  <a:pt x="1820081" y="552053"/>
                </a:lnTo>
                <a:lnTo>
                  <a:pt x="1800186" y="511828"/>
                </a:lnTo>
                <a:lnTo>
                  <a:pt x="1778483" y="472699"/>
                </a:lnTo>
                <a:lnTo>
                  <a:pt x="1755027" y="434722"/>
                </a:lnTo>
                <a:lnTo>
                  <a:pt x="1729873" y="397951"/>
                </a:lnTo>
                <a:lnTo>
                  <a:pt x="1703075" y="362441"/>
                </a:lnTo>
                <a:lnTo>
                  <a:pt x="1674689" y="328246"/>
                </a:lnTo>
                <a:lnTo>
                  <a:pt x="1644769" y="295421"/>
                </a:lnTo>
                <a:lnTo>
                  <a:pt x="1613369" y="264021"/>
                </a:lnTo>
                <a:lnTo>
                  <a:pt x="1580545" y="234100"/>
                </a:lnTo>
                <a:lnTo>
                  <a:pt x="1546351" y="205713"/>
                </a:lnTo>
                <a:lnTo>
                  <a:pt x="1510841" y="178915"/>
                </a:lnTo>
                <a:lnTo>
                  <a:pt x="1474070" y="153761"/>
                </a:lnTo>
                <a:lnTo>
                  <a:pt x="1436094" y="130304"/>
                </a:lnTo>
                <a:lnTo>
                  <a:pt x="1396966" y="108601"/>
                </a:lnTo>
                <a:lnTo>
                  <a:pt x="1356741" y="88705"/>
                </a:lnTo>
                <a:lnTo>
                  <a:pt x="1315475" y="70671"/>
                </a:lnTo>
                <a:lnTo>
                  <a:pt x="1273221" y="54554"/>
                </a:lnTo>
                <a:lnTo>
                  <a:pt x="1230035" y="40408"/>
                </a:lnTo>
                <a:lnTo>
                  <a:pt x="1185970" y="28289"/>
                </a:lnTo>
                <a:lnTo>
                  <a:pt x="1141082" y="18251"/>
                </a:lnTo>
                <a:lnTo>
                  <a:pt x="1095426" y="10348"/>
                </a:lnTo>
                <a:lnTo>
                  <a:pt x="1049056" y="4635"/>
                </a:lnTo>
                <a:lnTo>
                  <a:pt x="1002026" y="1168"/>
                </a:lnTo>
                <a:lnTo>
                  <a:pt x="954392" y="0"/>
                </a:lnTo>
                <a:lnTo>
                  <a:pt x="906758" y="1168"/>
                </a:lnTo>
                <a:lnTo>
                  <a:pt x="859728" y="4635"/>
                </a:lnTo>
                <a:lnTo>
                  <a:pt x="813358" y="10348"/>
                </a:lnTo>
                <a:lnTo>
                  <a:pt x="767701" y="18251"/>
                </a:lnTo>
                <a:lnTo>
                  <a:pt x="722814" y="28289"/>
                </a:lnTo>
                <a:lnTo>
                  <a:pt x="678749" y="40408"/>
                </a:lnTo>
                <a:lnTo>
                  <a:pt x="635563" y="54554"/>
                </a:lnTo>
                <a:lnTo>
                  <a:pt x="593309" y="70671"/>
                </a:lnTo>
                <a:lnTo>
                  <a:pt x="552042" y="88705"/>
                </a:lnTo>
                <a:lnTo>
                  <a:pt x="511818" y="108601"/>
                </a:lnTo>
                <a:lnTo>
                  <a:pt x="472690" y="130304"/>
                </a:lnTo>
                <a:lnTo>
                  <a:pt x="434713" y="153761"/>
                </a:lnTo>
                <a:lnTo>
                  <a:pt x="397943" y="178915"/>
                </a:lnTo>
                <a:lnTo>
                  <a:pt x="362433" y="205713"/>
                </a:lnTo>
                <a:lnTo>
                  <a:pt x="328239" y="234100"/>
                </a:lnTo>
                <a:lnTo>
                  <a:pt x="295414" y="264021"/>
                </a:lnTo>
                <a:lnTo>
                  <a:pt x="264015" y="295421"/>
                </a:lnTo>
                <a:lnTo>
                  <a:pt x="234094" y="328246"/>
                </a:lnTo>
                <a:lnTo>
                  <a:pt x="205708" y="362441"/>
                </a:lnTo>
                <a:lnTo>
                  <a:pt x="178911" y="397951"/>
                </a:lnTo>
                <a:lnTo>
                  <a:pt x="153757" y="434722"/>
                </a:lnTo>
                <a:lnTo>
                  <a:pt x="130301" y="472699"/>
                </a:lnTo>
                <a:lnTo>
                  <a:pt x="108598" y="511828"/>
                </a:lnTo>
                <a:lnTo>
                  <a:pt x="88702" y="552053"/>
                </a:lnTo>
                <a:lnTo>
                  <a:pt x="70669" y="593320"/>
                </a:lnTo>
                <a:lnTo>
                  <a:pt x="54552" y="635574"/>
                </a:lnTo>
                <a:lnTo>
                  <a:pt x="40407" y="678761"/>
                </a:lnTo>
                <a:lnTo>
                  <a:pt x="28288" y="722825"/>
                </a:lnTo>
                <a:lnTo>
                  <a:pt x="18250" y="767713"/>
                </a:lnTo>
                <a:lnTo>
                  <a:pt x="10347" y="813370"/>
                </a:lnTo>
                <a:lnTo>
                  <a:pt x="4635" y="859741"/>
                </a:lnTo>
                <a:lnTo>
                  <a:pt x="1167" y="906770"/>
                </a:lnTo>
                <a:lnTo>
                  <a:pt x="0" y="954405"/>
                </a:lnTo>
                <a:lnTo>
                  <a:pt x="1167" y="1002038"/>
                </a:lnTo>
                <a:lnTo>
                  <a:pt x="4635" y="1049066"/>
                </a:lnTo>
                <a:lnTo>
                  <a:pt x="10347" y="1095436"/>
                </a:lnTo>
                <a:lnTo>
                  <a:pt x="18250" y="1141091"/>
                </a:lnTo>
                <a:lnTo>
                  <a:pt x="28288" y="1185979"/>
                </a:lnTo>
                <a:lnTo>
                  <a:pt x="40407" y="1230043"/>
                </a:lnTo>
                <a:lnTo>
                  <a:pt x="54552" y="1273229"/>
                </a:lnTo>
                <a:lnTo>
                  <a:pt x="70669" y="1315482"/>
                </a:lnTo>
                <a:lnTo>
                  <a:pt x="88702" y="1356749"/>
                </a:lnTo>
                <a:lnTo>
                  <a:pt x="108598" y="1396973"/>
                </a:lnTo>
                <a:lnTo>
                  <a:pt x="130301" y="1436101"/>
                </a:lnTo>
                <a:lnTo>
                  <a:pt x="153757" y="1474077"/>
                </a:lnTo>
                <a:lnTo>
                  <a:pt x="178911" y="1510848"/>
                </a:lnTo>
                <a:lnTo>
                  <a:pt x="205708" y="1546358"/>
                </a:lnTo>
                <a:lnTo>
                  <a:pt x="234094" y="1580553"/>
                </a:lnTo>
                <a:lnTo>
                  <a:pt x="264015" y="1613377"/>
                </a:lnTo>
                <a:lnTo>
                  <a:pt x="295414" y="1644777"/>
                </a:lnTo>
                <a:lnTo>
                  <a:pt x="328239" y="1674698"/>
                </a:lnTo>
                <a:lnTo>
                  <a:pt x="362433" y="1703084"/>
                </a:lnTo>
                <a:lnTo>
                  <a:pt x="397943" y="1729882"/>
                </a:lnTo>
                <a:lnTo>
                  <a:pt x="434713" y="1755036"/>
                </a:lnTo>
                <a:lnTo>
                  <a:pt x="472690" y="1778492"/>
                </a:lnTo>
                <a:lnTo>
                  <a:pt x="511818" y="1800196"/>
                </a:lnTo>
                <a:lnTo>
                  <a:pt x="552042" y="1820092"/>
                </a:lnTo>
                <a:lnTo>
                  <a:pt x="593309" y="1838126"/>
                </a:lnTo>
                <a:lnTo>
                  <a:pt x="635563" y="1854243"/>
                </a:lnTo>
                <a:lnTo>
                  <a:pt x="678749" y="1868388"/>
                </a:lnTo>
                <a:lnTo>
                  <a:pt x="722814" y="1880507"/>
                </a:lnTo>
                <a:lnTo>
                  <a:pt x="767701" y="1890546"/>
                </a:lnTo>
                <a:lnTo>
                  <a:pt x="813358" y="1898449"/>
                </a:lnTo>
                <a:lnTo>
                  <a:pt x="859728" y="1904161"/>
                </a:lnTo>
                <a:lnTo>
                  <a:pt x="906758" y="1907629"/>
                </a:lnTo>
                <a:lnTo>
                  <a:pt x="954392" y="1908797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8227121" y="2070998"/>
            <a:ext cx="983605" cy="320856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54469" marR="3572" indent="-45986">
              <a:lnSpc>
                <a:spcPct val="101600"/>
              </a:lnSpc>
              <a:spcBef>
                <a:spcPts val="67"/>
              </a:spcBef>
            </a:pP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Self-managing  and</a:t>
            </a:r>
            <a:r>
              <a:rPr sz="1000" b="1" spc="-63" dirty="0">
                <a:solidFill>
                  <a:srgbClr val="4F2583"/>
                </a:solidFill>
                <a:latin typeface="Arial"/>
                <a:cs typeface="Arial"/>
              </a:rPr>
              <a:t> </a:t>
            </a:r>
            <a:r>
              <a:rPr sz="1000" b="1" spc="4" dirty="0">
                <a:solidFill>
                  <a:srgbClr val="4F2583"/>
                </a:solidFill>
                <a:latin typeface="Arial"/>
                <a:cs typeface="Arial"/>
              </a:rPr>
              <a:t>engaged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20130" y="2193060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87509" y="2395080"/>
            <a:ext cx="529779" cy="1897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007148" y="1104679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5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007148" y="1104679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5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8726185" y="2615779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8726185" y="2615779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9433235" y="362805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9433235" y="362805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7514170" y="443359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514170" y="4433594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5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098878" y="5291590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4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098878" y="5291590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4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064369" y="3205750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5" h="954404">
                <a:moveTo>
                  <a:pt x="477202" y="0"/>
                </a:move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4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369" y="3205750"/>
            <a:ext cx="671066" cy="671066"/>
          </a:xfrm>
          <a:custGeom>
            <a:avLst/>
            <a:gdLst/>
            <a:ahLst/>
            <a:cxnLst/>
            <a:rect l="l" t="t" r="r" b="b"/>
            <a:pathLst>
              <a:path w="954405" h="954404">
                <a:moveTo>
                  <a:pt x="477202" y="954392"/>
                </a:moveTo>
                <a:lnTo>
                  <a:pt x="525993" y="951928"/>
                </a:lnTo>
                <a:lnTo>
                  <a:pt x="573375" y="944697"/>
                </a:lnTo>
                <a:lnTo>
                  <a:pt x="619107" y="932938"/>
                </a:lnTo>
                <a:lnTo>
                  <a:pt x="662950" y="916891"/>
                </a:lnTo>
                <a:lnTo>
                  <a:pt x="704664" y="896796"/>
                </a:lnTo>
                <a:lnTo>
                  <a:pt x="744010" y="872893"/>
                </a:lnTo>
                <a:lnTo>
                  <a:pt x="780747" y="845422"/>
                </a:lnTo>
                <a:lnTo>
                  <a:pt x="814635" y="814622"/>
                </a:lnTo>
                <a:lnTo>
                  <a:pt x="845434" y="780734"/>
                </a:lnTo>
                <a:lnTo>
                  <a:pt x="872905" y="743997"/>
                </a:lnTo>
                <a:lnTo>
                  <a:pt x="896808" y="704652"/>
                </a:lnTo>
                <a:lnTo>
                  <a:pt x="916903" y="662938"/>
                </a:lnTo>
                <a:lnTo>
                  <a:pt x="932950" y="619094"/>
                </a:lnTo>
                <a:lnTo>
                  <a:pt x="944709" y="573362"/>
                </a:lnTo>
                <a:lnTo>
                  <a:pt x="951941" y="525980"/>
                </a:lnTo>
                <a:lnTo>
                  <a:pt x="954404" y="477189"/>
                </a:lnTo>
                <a:lnTo>
                  <a:pt x="951941" y="428398"/>
                </a:lnTo>
                <a:lnTo>
                  <a:pt x="944709" y="381017"/>
                </a:lnTo>
                <a:lnTo>
                  <a:pt x="932950" y="335286"/>
                </a:lnTo>
                <a:lnTo>
                  <a:pt x="916903" y="291443"/>
                </a:lnTo>
                <a:lnTo>
                  <a:pt x="896808" y="249730"/>
                </a:lnTo>
                <a:lnTo>
                  <a:pt x="872905" y="210385"/>
                </a:lnTo>
                <a:lnTo>
                  <a:pt x="845434" y="173650"/>
                </a:lnTo>
                <a:lnTo>
                  <a:pt x="814635" y="139763"/>
                </a:lnTo>
                <a:lnTo>
                  <a:pt x="780747" y="108965"/>
                </a:lnTo>
                <a:lnTo>
                  <a:pt x="744010" y="81495"/>
                </a:lnTo>
                <a:lnTo>
                  <a:pt x="704664" y="57593"/>
                </a:lnTo>
                <a:lnTo>
                  <a:pt x="662950" y="37499"/>
                </a:lnTo>
                <a:lnTo>
                  <a:pt x="619107" y="21453"/>
                </a:lnTo>
                <a:lnTo>
                  <a:pt x="573375" y="9694"/>
                </a:lnTo>
                <a:lnTo>
                  <a:pt x="525993" y="2463"/>
                </a:lnTo>
                <a:lnTo>
                  <a:pt x="477202" y="0"/>
                </a:lnTo>
                <a:lnTo>
                  <a:pt x="428411" y="2463"/>
                </a:lnTo>
                <a:lnTo>
                  <a:pt x="381029" y="9694"/>
                </a:lnTo>
                <a:lnTo>
                  <a:pt x="335297" y="21453"/>
                </a:lnTo>
                <a:lnTo>
                  <a:pt x="291454" y="37499"/>
                </a:lnTo>
                <a:lnTo>
                  <a:pt x="249740" y="57593"/>
                </a:lnTo>
                <a:lnTo>
                  <a:pt x="210394" y="81495"/>
                </a:lnTo>
                <a:lnTo>
                  <a:pt x="173657" y="108965"/>
                </a:lnTo>
                <a:lnTo>
                  <a:pt x="139769" y="139763"/>
                </a:lnTo>
                <a:lnTo>
                  <a:pt x="108970" y="173650"/>
                </a:lnTo>
                <a:lnTo>
                  <a:pt x="81499" y="210385"/>
                </a:lnTo>
                <a:lnTo>
                  <a:pt x="57596" y="249730"/>
                </a:lnTo>
                <a:lnTo>
                  <a:pt x="37501" y="291443"/>
                </a:lnTo>
                <a:lnTo>
                  <a:pt x="21454" y="335286"/>
                </a:lnTo>
                <a:lnTo>
                  <a:pt x="9695" y="381017"/>
                </a:lnTo>
                <a:lnTo>
                  <a:pt x="2463" y="428398"/>
                </a:lnTo>
                <a:lnTo>
                  <a:pt x="0" y="477189"/>
                </a:lnTo>
                <a:lnTo>
                  <a:pt x="2463" y="525980"/>
                </a:lnTo>
                <a:lnTo>
                  <a:pt x="9695" y="573362"/>
                </a:lnTo>
                <a:lnTo>
                  <a:pt x="21454" y="619094"/>
                </a:lnTo>
                <a:lnTo>
                  <a:pt x="37501" y="662938"/>
                </a:lnTo>
                <a:lnTo>
                  <a:pt x="57596" y="704652"/>
                </a:lnTo>
                <a:lnTo>
                  <a:pt x="81499" y="743997"/>
                </a:lnTo>
                <a:lnTo>
                  <a:pt x="108970" y="780734"/>
                </a:lnTo>
                <a:lnTo>
                  <a:pt x="139769" y="814622"/>
                </a:lnTo>
                <a:lnTo>
                  <a:pt x="173657" y="845422"/>
                </a:lnTo>
                <a:lnTo>
                  <a:pt x="210394" y="872893"/>
                </a:lnTo>
                <a:lnTo>
                  <a:pt x="249740" y="896796"/>
                </a:lnTo>
                <a:lnTo>
                  <a:pt x="291454" y="916891"/>
                </a:lnTo>
                <a:lnTo>
                  <a:pt x="335297" y="932938"/>
                </a:lnTo>
                <a:lnTo>
                  <a:pt x="381029" y="944697"/>
                </a:lnTo>
                <a:lnTo>
                  <a:pt x="428411" y="951928"/>
                </a:lnTo>
                <a:lnTo>
                  <a:pt x="477202" y="954392"/>
                </a:lnTo>
                <a:close/>
              </a:path>
            </a:pathLst>
          </a:custGeom>
          <a:ln w="12700">
            <a:solidFill>
              <a:srgbClr val="4F25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7110414" y="1174935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29450" y="2686035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536501" y="3698310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617434" y="4503849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02144" y="5361845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67633" y="3276005"/>
            <a:ext cx="464790" cy="132127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00" dirty="0">
                <a:solidFill>
                  <a:srgbClr val="4F2583"/>
                </a:solidFill>
                <a:latin typeface="Arial"/>
                <a:cs typeface="Arial"/>
              </a:rPr>
              <a:t>Example: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074024" y="1390424"/>
            <a:ext cx="537316" cy="12283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8790426" y="2901568"/>
            <a:ext cx="542582" cy="11447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9597232" y="3881271"/>
            <a:ext cx="343078" cy="34308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566444" y="4708910"/>
            <a:ext cx="566506" cy="16965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4296928" y="5557911"/>
            <a:ext cx="295957" cy="29190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113333" y="3488392"/>
            <a:ext cx="573143" cy="14308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/>
          <p:nvPr/>
        </p:nvSpPr>
        <p:spPr>
          <a:xfrm>
            <a:off x="10322654" y="6518078"/>
            <a:ext cx="95548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59">
              <a:lnSpc>
                <a:spcPts val="1002"/>
              </a:lnSpc>
            </a:pPr>
            <a:fld id="{81D60167-4931-47E6-BA6A-407CBD079E47}" type="slidenum">
              <a:rPr sz="800" dirty="0">
                <a:solidFill>
                  <a:srgbClr val="9AA197"/>
                </a:solidFill>
                <a:latin typeface="Arial"/>
                <a:cs typeface="Arial"/>
              </a:rPr>
              <a:pPr marL="17859">
                <a:lnSpc>
                  <a:spcPts val="1002"/>
                </a:lnSpc>
              </a:pPr>
              <a:t>7</a:t>
            </a:fld>
            <a:endParaRPr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8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1892" y="740914"/>
            <a:ext cx="8608219" cy="0"/>
          </a:xfrm>
          <a:custGeom>
            <a:avLst/>
            <a:gdLst/>
            <a:ahLst/>
            <a:cxnLst/>
            <a:rect l="l" t="t" r="r" b="b"/>
            <a:pathLst>
              <a:path w="12242800">
                <a:moveTo>
                  <a:pt x="0" y="0"/>
                </a:moveTo>
                <a:lnTo>
                  <a:pt x="12242800" y="0"/>
                </a:lnTo>
              </a:path>
            </a:pathLst>
          </a:custGeom>
          <a:ln w="6350">
            <a:solidFill>
              <a:srgbClr val="005B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2963" y="267480"/>
            <a:ext cx="8617148" cy="286015"/>
          </a:xfrm>
          <a:prstGeom prst="rect">
            <a:avLst/>
          </a:prstGeom>
        </p:spPr>
        <p:txBody>
          <a:bodyPr vert="horz" wrap="square" lIns="0" tIns="8929" rIns="0" bIns="0" rtlCol="0" anchor="t" anchorCtr="0">
            <a:spAutoFit/>
          </a:bodyPr>
          <a:lstStyle/>
          <a:p>
            <a:pPr marL="8929">
              <a:spcBef>
                <a:spcPts val="70"/>
              </a:spcBef>
            </a:pPr>
            <a:r>
              <a:rPr lang="en-GB" sz="2000" dirty="0"/>
              <a:t>They are made up of </a:t>
            </a:r>
            <a:r>
              <a:rPr sz="2000" dirty="0"/>
              <a:t>8 </a:t>
            </a:r>
            <a:r>
              <a:rPr sz="2000" spc="-4" dirty="0"/>
              <a:t>(warring) </a:t>
            </a:r>
            <a:r>
              <a:rPr sz="2000" dirty="0"/>
              <a:t>tribes </a:t>
            </a:r>
            <a:r>
              <a:rPr sz="2000" spc="-4" dirty="0"/>
              <a:t>each with </a:t>
            </a:r>
            <a:r>
              <a:rPr sz="2000" dirty="0"/>
              <a:t>their </a:t>
            </a:r>
            <a:r>
              <a:rPr sz="2000" spc="-4" dirty="0"/>
              <a:t>own definitions of</a:t>
            </a:r>
            <a:r>
              <a:rPr sz="2000" spc="-53" dirty="0"/>
              <a:t> </a:t>
            </a:r>
            <a:r>
              <a:rPr sz="2000" spc="-4" dirty="0"/>
              <a:t>digital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6092097" y="6159422"/>
            <a:ext cx="4576018" cy="177700"/>
          </a:xfrm>
          <a:custGeom>
            <a:avLst/>
            <a:gdLst/>
            <a:ahLst/>
            <a:cxnLst/>
            <a:rect l="l" t="t" r="r" b="b"/>
            <a:pathLst>
              <a:path w="6508115" h="252729">
                <a:moveTo>
                  <a:pt x="0" y="252704"/>
                </a:moveTo>
                <a:lnTo>
                  <a:pt x="6507886" y="252704"/>
                </a:lnTo>
                <a:lnTo>
                  <a:pt x="6507886" y="0"/>
                </a:lnTo>
                <a:lnTo>
                  <a:pt x="0" y="0"/>
                </a:lnTo>
                <a:lnTo>
                  <a:pt x="0" y="252704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099904" y="6248245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513" y="0"/>
                </a:lnTo>
              </a:path>
            </a:pathLst>
          </a:custGeom>
          <a:ln w="14909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450053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27410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09815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922237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74624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570336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394385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21839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04244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866488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90538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514588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33860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16265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98670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81075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634799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458804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282898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106903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93095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755002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579087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40310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227150" y="6248241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0626003" y="6248241"/>
            <a:ext cx="4197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77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228063" y="5252845"/>
            <a:ext cx="144661" cy="906810"/>
          </a:xfrm>
          <a:custGeom>
            <a:avLst/>
            <a:gdLst/>
            <a:ahLst/>
            <a:cxnLst/>
            <a:rect l="l" t="t" r="r" b="b"/>
            <a:pathLst>
              <a:path w="205740" h="1289684">
                <a:moveTo>
                  <a:pt x="170052" y="0"/>
                </a:moveTo>
                <a:lnTo>
                  <a:pt x="35483" y="0"/>
                </a:lnTo>
                <a:lnTo>
                  <a:pt x="0" y="1289227"/>
                </a:lnTo>
                <a:lnTo>
                  <a:pt x="205422" y="1289227"/>
                </a:lnTo>
                <a:lnTo>
                  <a:pt x="170052" y="0"/>
                </a:lnTo>
                <a:close/>
              </a:path>
            </a:pathLst>
          </a:custGeom>
          <a:solidFill>
            <a:srgbClr val="B6DB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714" y="5398014"/>
            <a:ext cx="550069" cy="480864"/>
          </a:xfrm>
          <a:custGeom>
            <a:avLst/>
            <a:gdLst/>
            <a:ahLst/>
            <a:cxnLst/>
            <a:rect l="l" t="t" r="r" b="b"/>
            <a:pathLst>
              <a:path w="782320" h="683895">
                <a:moveTo>
                  <a:pt x="0" y="683780"/>
                </a:moveTo>
                <a:lnTo>
                  <a:pt x="782002" y="683780"/>
                </a:lnTo>
                <a:lnTo>
                  <a:pt x="782002" y="0"/>
                </a:lnTo>
                <a:lnTo>
                  <a:pt x="0" y="0"/>
                </a:lnTo>
                <a:lnTo>
                  <a:pt x="0" y="683780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379714" y="5878798"/>
            <a:ext cx="550069" cy="280839"/>
          </a:xfrm>
          <a:custGeom>
            <a:avLst/>
            <a:gdLst/>
            <a:ahLst/>
            <a:cxnLst/>
            <a:rect l="l" t="t" r="r" b="b"/>
            <a:pathLst>
              <a:path w="782320" h="399415">
                <a:moveTo>
                  <a:pt x="782002" y="398995"/>
                </a:moveTo>
                <a:lnTo>
                  <a:pt x="0" y="398995"/>
                </a:lnTo>
                <a:lnTo>
                  <a:pt x="0" y="0"/>
                </a:lnTo>
                <a:lnTo>
                  <a:pt x="782002" y="0"/>
                </a:lnTo>
                <a:lnTo>
                  <a:pt x="782002" y="398995"/>
                </a:lnTo>
                <a:close/>
              </a:path>
            </a:pathLst>
          </a:custGeom>
          <a:solidFill>
            <a:srgbClr val="79A1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369096" y="5872167"/>
            <a:ext cx="571054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0" y="0"/>
                </a:moveTo>
                <a:lnTo>
                  <a:pt x="812076" y="0"/>
                </a:lnTo>
              </a:path>
            </a:pathLst>
          </a:custGeom>
          <a:ln w="1870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347964" y="5217363"/>
            <a:ext cx="613470" cy="180826"/>
          </a:xfrm>
          <a:custGeom>
            <a:avLst/>
            <a:gdLst/>
            <a:ahLst/>
            <a:cxnLst/>
            <a:rect l="l" t="t" r="r" b="b"/>
            <a:pathLst>
              <a:path w="872490" h="257175">
                <a:moveTo>
                  <a:pt x="766965" y="0"/>
                </a:moveTo>
                <a:lnTo>
                  <a:pt x="105270" y="0"/>
                </a:lnTo>
                <a:lnTo>
                  <a:pt x="0" y="256920"/>
                </a:lnTo>
                <a:lnTo>
                  <a:pt x="872235" y="256920"/>
                </a:lnTo>
                <a:lnTo>
                  <a:pt x="766965" y="0"/>
                </a:lnTo>
                <a:close/>
              </a:path>
            </a:pathLst>
          </a:custGeom>
          <a:solidFill>
            <a:srgbClr val="9E70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76529" y="5227828"/>
            <a:ext cx="245566" cy="147340"/>
          </a:xfrm>
          <a:custGeom>
            <a:avLst/>
            <a:gdLst/>
            <a:ahLst/>
            <a:cxnLst/>
            <a:rect l="l" t="t" r="r" b="b"/>
            <a:pathLst>
              <a:path w="349250" h="209550">
                <a:moveTo>
                  <a:pt x="349250" y="0"/>
                </a:moveTo>
                <a:lnTo>
                  <a:pt x="85775" y="0"/>
                </a:lnTo>
                <a:lnTo>
                  <a:pt x="0" y="209461"/>
                </a:lnTo>
                <a:lnTo>
                  <a:pt x="263474" y="209461"/>
                </a:lnTo>
                <a:lnTo>
                  <a:pt x="349250" y="0"/>
                </a:lnTo>
                <a:close/>
              </a:path>
            </a:pathLst>
          </a:custGeom>
          <a:solidFill>
            <a:srgbClr val="BDE4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535418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478648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421875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508737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451964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395169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97027" y="0"/>
                </a:moveTo>
                <a:lnTo>
                  <a:pt x="31635" y="0"/>
                </a:lnTo>
                <a:lnTo>
                  <a:pt x="0" y="77355"/>
                </a:lnTo>
                <a:lnTo>
                  <a:pt x="65392" y="77355"/>
                </a:lnTo>
                <a:lnTo>
                  <a:pt x="9702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687149" y="5227828"/>
            <a:ext cx="245566" cy="147340"/>
          </a:xfrm>
          <a:custGeom>
            <a:avLst/>
            <a:gdLst/>
            <a:ahLst/>
            <a:cxnLst/>
            <a:rect l="l" t="t" r="r" b="b"/>
            <a:pathLst>
              <a:path w="349250" h="209550">
                <a:moveTo>
                  <a:pt x="263474" y="0"/>
                </a:moveTo>
                <a:lnTo>
                  <a:pt x="0" y="0"/>
                </a:lnTo>
                <a:lnTo>
                  <a:pt x="85775" y="209461"/>
                </a:lnTo>
                <a:lnTo>
                  <a:pt x="349250" y="209461"/>
                </a:lnTo>
                <a:lnTo>
                  <a:pt x="263474" y="0"/>
                </a:lnTo>
                <a:close/>
              </a:path>
            </a:pathLst>
          </a:custGeom>
          <a:solidFill>
            <a:srgbClr val="BDE4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705604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35" y="77355"/>
                </a:lnTo>
                <a:lnTo>
                  <a:pt x="97028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762376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99" y="77355"/>
                </a:lnTo>
                <a:lnTo>
                  <a:pt x="97091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819150" y="5242192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99" y="77355"/>
                </a:lnTo>
                <a:lnTo>
                  <a:pt x="97091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7732283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35" y="77355"/>
                </a:lnTo>
                <a:lnTo>
                  <a:pt x="97028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789056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99" y="77355"/>
                </a:lnTo>
                <a:lnTo>
                  <a:pt x="97091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845852" y="5307369"/>
            <a:ext cx="68312" cy="54471"/>
          </a:xfrm>
          <a:custGeom>
            <a:avLst/>
            <a:gdLst/>
            <a:ahLst/>
            <a:cxnLst/>
            <a:rect l="l" t="t" r="r" b="b"/>
            <a:pathLst>
              <a:path w="97154" h="77470">
                <a:moveTo>
                  <a:pt x="65392" y="0"/>
                </a:moveTo>
                <a:lnTo>
                  <a:pt x="0" y="0"/>
                </a:lnTo>
                <a:lnTo>
                  <a:pt x="31635" y="77355"/>
                </a:lnTo>
                <a:lnTo>
                  <a:pt x="97028" y="77355"/>
                </a:lnTo>
                <a:lnTo>
                  <a:pt x="6539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648149" y="5343262"/>
            <a:ext cx="54471" cy="271463"/>
          </a:xfrm>
          <a:custGeom>
            <a:avLst/>
            <a:gdLst/>
            <a:ahLst/>
            <a:cxnLst/>
            <a:rect l="l" t="t" r="r" b="b"/>
            <a:pathLst>
              <a:path w="77470" h="386079">
                <a:moveTo>
                  <a:pt x="0" y="0"/>
                </a:moveTo>
                <a:lnTo>
                  <a:pt x="0" y="385470"/>
                </a:lnTo>
                <a:lnTo>
                  <a:pt x="76873" y="385470"/>
                </a:lnTo>
                <a:lnTo>
                  <a:pt x="76873" y="76873"/>
                </a:lnTo>
                <a:lnTo>
                  <a:pt x="70833" y="46945"/>
                </a:lnTo>
                <a:lnTo>
                  <a:pt x="54362" y="22510"/>
                </a:lnTo>
                <a:lnTo>
                  <a:pt x="29927" y="6039"/>
                </a:lnTo>
                <a:lnTo>
                  <a:pt x="0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594098" y="5343262"/>
            <a:ext cx="54471" cy="271463"/>
          </a:xfrm>
          <a:custGeom>
            <a:avLst/>
            <a:gdLst/>
            <a:ahLst/>
            <a:cxnLst/>
            <a:rect l="l" t="t" r="r" b="b"/>
            <a:pathLst>
              <a:path w="77470" h="386079">
                <a:moveTo>
                  <a:pt x="76873" y="0"/>
                </a:moveTo>
                <a:lnTo>
                  <a:pt x="46945" y="6039"/>
                </a:lnTo>
                <a:lnTo>
                  <a:pt x="22510" y="22510"/>
                </a:lnTo>
                <a:lnTo>
                  <a:pt x="6039" y="46945"/>
                </a:lnTo>
                <a:lnTo>
                  <a:pt x="0" y="76873"/>
                </a:lnTo>
                <a:lnTo>
                  <a:pt x="0" y="385470"/>
                </a:lnTo>
                <a:lnTo>
                  <a:pt x="76873" y="385470"/>
                </a:lnTo>
                <a:lnTo>
                  <a:pt x="76873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347964" y="5332690"/>
            <a:ext cx="613470" cy="65633"/>
          </a:xfrm>
          <a:custGeom>
            <a:avLst/>
            <a:gdLst/>
            <a:ahLst/>
            <a:cxnLst/>
            <a:rect l="l" t="t" r="r" b="b"/>
            <a:pathLst>
              <a:path w="872490" h="93345">
                <a:moveTo>
                  <a:pt x="426910" y="0"/>
                </a:moveTo>
                <a:lnTo>
                  <a:pt x="394337" y="5970"/>
                </a:lnTo>
                <a:lnTo>
                  <a:pt x="366855" y="22407"/>
                </a:lnTo>
                <a:lnTo>
                  <a:pt x="346693" y="47100"/>
                </a:lnTo>
                <a:lnTo>
                  <a:pt x="336080" y="77838"/>
                </a:lnTo>
                <a:lnTo>
                  <a:pt x="0" y="77838"/>
                </a:lnTo>
                <a:lnTo>
                  <a:pt x="0" y="92875"/>
                </a:lnTo>
                <a:lnTo>
                  <a:pt x="350037" y="92875"/>
                </a:lnTo>
                <a:lnTo>
                  <a:pt x="350037" y="91909"/>
                </a:lnTo>
                <a:lnTo>
                  <a:pt x="356085" y="61981"/>
                </a:lnTo>
                <a:lnTo>
                  <a:pt x="372571" y="37547"/>
                </a:lnTo>
                <a:lnTo>
                  <a:pt x="397009" y="21076"/>
                </a:lnTo>
                <a:lnTo>
                  <a:pt x="426910" y="15036"/>
                </a:lnTo>
                <a:lnTo>
                  <a:pt x="474668" y="15036"/>
                </a:lnTo>
                <a:lnTo>
                  <a:pt x="459510" y="5970"/>
                </a:lnTo>
                <a:lnTo>
                  <a:pt x="426910" y="0"/>
                </a:lnTo>
                <a:close/>
              </a:path>
              <a:path w="872490" h="93345">
                <a:moveTo>
                  <a:pt x="474668" y="15036"/>
                </a:moveTo>
                <a:lnTo>
                  <a:pt x="426910" y="15036"/>
                </a:lnTo>
                <a:lnTo>
                  <a:pt x="456840" y="21076"/>
                </a:lnTo>
                <a:lnTo>
                  <a:pt x="481279" y="37547"/>
                </a:lnTo>
                <a:lnTo>
                  <a:pt x="497755" y="61981"/>
                </a:lnTo>
                <a:lnTo>
                  <a:pt x="503796" y="91909"/>
                </a:lnTo>
                <a:lnTo>
                  <a:pt x="503796" y="92875"/>
                </a:lnTo>
                <a:lnTo>
                  <a:pt x="872235" y="92875"/>
                </a:lnTo>
                <a:lnTo>
                  <a:pt x="872235" y="77838"/>
                </a:lnTo>
                <a:lnTo>
                  <a:pt x="517753" y="77838"/>
                </a:lnTo>
                <a:lnTo>
                  <a:pt x="507141" y="47100"/>
                </a:lnTo>
                <a:lnTo>
                  <a:pt x="486991" y="22407"/>
                </a:lnTo>
                <a:lnTo>
                  <a:pt x="474668" y="1503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759529" y="546716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852" y="50469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47"/>
                </a:moveTo>
                <a:lnTo>
                  <a:pt x="0" y="60147"/>
                </a:lnTo>
                <a:lnTo>
                  <a:pt x="0" y="65506"/>
                </a:lnTo>
                <a:lnTo>
                  <a:pt x="35852" y="65506"/>
                </a:lnTo>
                <a:lnTo>
                  <a:pt x="35852" y="60147"/>
                </a:lnTo>
                <a:close/>
              </a:path>
              <a:path w="36195" h="80645">
                <a:moveTo>
                  <a:pt x="35852" y="75184"/>
                </a:moveTo>
                <a:lnTo>
                  <a:pt x="0" y="75184"/>
                </a:lnTo>
                <a:lnTo>
                  <a:pt x="0" y="80543"/>
                </a:lnTo>
                <a:lnTo>
                  <a:pt x="35852" y="80543"/>
                </a:lnTo>
                <a:lnTo>
                  <a:pt x="35852" y="75184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852" y="35433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759529" y="5544443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06"/>
                </a:lnTo>
                <a:lnTo>
                  <a:pt x="35852" y="50406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47"/>
                </a:moveTo>
                <a:lnTo>
                  <a:pt x="0" y="60147"/>
                </a:lnTo>
                <a:lnTo>
                  <a:pt x="0" y="65443"/>
                </a:lnTo>
                <a:lnTo>
                  <a:pt x="35852" y="65443"/>
                </a:lnTo>
                <a:lnTo>
                  <a:pt x="35852" y="60147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369"/>
                </a:lnTo>
                <a:lnTo>
                  <a:pt x="35852" y="35369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295"/>
                </a:lnTo>
                <a:lnTo>
                  <a:pt x="35852" y="5295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84"/>
                </a:moveTo>
                <a:lnTo>
                  <a:pt x="0" y="75184"/>
                </a:lnTo>
                <a:lnTo>
                  <a:pt x="0" y="80479"/>
                </a:lnTo>
                <a:lnTo>
                  <a:pt x="35852" y="80479"/>
                </a:lnTo>
                <a:lnTo>
                  <a:pt x="35852" y="75184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32"/>
                </a:lnTo>
                <a:lnTo>
                  <a:pt x="35852" y="20332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752842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756185" y="553729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752842" y="5533727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756185" y="5460504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7752842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7788077" y="5537211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788077" y="5460361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875160" y="546712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915" y="50469"/>
                </a:lnTo>
                <a:lnTo>
                  <a:pt x="35915" y="45110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915" y="65570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915" y="8060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915" y="35496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7875160" y="5544362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10"/>
                </a:moveTo>
                <a:lnTo>
                  <a:pt x="0" y="45110"/>
                </a:lnTo>
                <a:lnTo>
                  <a:pt x="0" y="50520"/>
                </a:lnTo>
                <a:lnTo>
                  <a:pt x="35915" y="50520"/>
                </a:lnTo>
                <a:lnTo>
                  <a:pt x="35915" y="45110"/>
                </a:lnTo>
                <a:close/>
              </a:path>
              <a:path w="36195" h="80645">
                <a:moveTo>
                  <a:pt x="35915" y="60197"/>
                </a:moveTo>
                <a:lnTo>
                  <a:pt x="0" y="60197"/>
                </a:lnTo>
                <a:lnTo>
                  <a:pt x="0" y="65557"/>
                </a:lnTo>
                <a:lnTo>
                  <a:pt x="35915" y="65557"/>
                </a:lnTo>
                <a:lnTo>
                  <a:pt x="35915" y="60197"/>
                </a:lnTo>
                <a:close/>
              </a:path>
              <a:path w="36195" h="80645">
                <a:moveTo>
                  <a:pt x="35915" y="30073"/>
                </a:moveTo>
                <a:lnTo>
                  <a:pt x="0" y="30073"/>
                </a:lnTo>
                <a:lnTo>
                  <a:pt x="0" y="35483"/>
                </a:lnTo>
                <a:lnTo>
                  <a:pt x="35915" y="35483"/>
                </a:lnTo>
                <a:lnTo>
                  <a:pt x="35915" y="3007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410"/>
                </a:lnTo>
                <a:lnTo>
                  <a:pt x="35915" y="5410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83"/>
                </a:moveTo>
                <a:lnTo>
                  <a:pt x="0" y="75183"/>
                </a:lnTo>
                <a:lnTo>
                  <a:pt x="0" y="80594"/>
                </a:lnTo>
                <a:lnTo>
                  <a:pt x="35915" y="80594"/>
                </a:lnTo>
                <a:lnTo>
                  <a:pt x="35915" y="75183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446"/>
                </a:lnTo>
                <a:lnTo>
                  <a:pt x="35915" y="2044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868481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871820" y="553729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868481" y="5533727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871820" y="5460504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868481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903734" y="55371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79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903734" y="546031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29957" y="5453664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00" y="228523"/>
                </a:lnTo>
                <a:lnTo>
                  <a:pt x="54800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791373" y="5453673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64" y="228523"/>
                </a:lnTo>
                <a:lnTo>
                  <a:pt x="54864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829957" y="561083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833278" y="5459920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49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829957" y="545679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8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865166" y="5460314"/>
            <a:ext cx="0" cy="147786"/>
          </a:xfrm>
          <a:custGeom>
            <a:avLst/>
            <a:gdLst/>
            <a:ahLst/>
            <a:cxnLst/>
            <a:rect l="l" t="t" r="r" b="b"/>
            <a:pathLst>
              <a:path h="210184">
                <a:moveTo>
                  <a:pt x="0" y="0"/>
                </a:moveTo>
                <a:lnTo>
                  <a:pt x="0" y="209575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791373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794694" y="5460504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791373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826609" y="5460396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461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798040" y="553399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836602" y="553399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798060" y="5495526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836602" y="5495505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798040" y="5572490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836602" y="557249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594108" y="5343240"/>
            <a:ext cx="54471" cy="271463"/>
          </a:xfrm>
          <a:custGeom>
            <a:avLst/>
            <a:gdLst/>
            <a:ahLst/>
            <a:cxnLst/>
            <a:rect l="l" t="t" r="r" b="b"/>
            <a:pathLst>
              <a:path w="77470" h="386079">
                <a:moveTo>
                  <a:pt x="76873" y="0"/>
                </a:moveTo>
                <a:lnTo>
                  <a:pt x="46945" y="6049"/>
                </a:lnTo>
                <a:lnTo>
                  <a:pt x="22510" y="22542"/>
                </a:lnTo>
                <a:lnTo>
                  <a:pt x="6039" y="46998"/>
                </a:lnTo>
                <a:lnTo>
                  <a:pt x="0" y="76936"/>
                </a:lnTo>
                <a:lnTo>
                  <a:pt x="0" y="385533"/>
                </a:lnTo>
                <a:lnTo>
                  <a:pt x="76873" y="385533"/>
                </a:lnTo>
                <a:lnTo>
                  <a:pt x="76873" y="374281"/>
                </a:lnTo>
                <a:lnTo>
                  <a:pt x="11252" y="374281"/>
                </a:lnTo>
                <a:lnTo>
                  <a:pt x="11252" y="298069"/>
                </a:lnTo>
                <a:lnTo>
                  <a:pt x="76873" y="298069"/>
                </a:lnTo>
                <a:lnTo>
                  <a:pt x="76873" y="287121"/>
                </a:lnTo>
                <a:lnTo>
                  <a:pt x="11252" y="287121"/>
                </a:lnTo>
                <a:lnTo>
                  <a:pt x="11252" y="208318"/>
                </a:lnTo>
                <a:lnTo>
                  <a:pt x="76873" y="208254"/>
                </a:lnTo>
                <a:lnTo>
                  <a:pt x="76873" y="197497"/>
                </a:lnTo>
                <a:lnTo>
                  <a:pt x="11252" y="197497"/>
                </a:lnTo>
                <a:lnTo>
                  <a:pt x="11252" y="118630"/>
                </a:lnTo>
                <a:lnTo>
                  <a:pt x="76873" y="118630"/>
                </a:lnTo>
                <a:lnTo>
                  <a:pt x="76873" y="107797"/>
                </a:lnTo>
                <a:lnTo>
                  <a:pt x="11252" y="107797"/>
                </a:lnTo>
                <a:lnTo>
                  <a:pt x="11252" y="76936"/>
                </a:lnTo>
                <a:lnTo>
                  <a:pt x="15408" y="53970"/>
                </a:lnTo>
                <a:lnTo>
                  <a:pt x="26862" y="34532"/>
                </a:lnTo>
                <a:lnTo>
                  <a:pt x="44090" y="20145"/>
                </a:lnTo>
                <a:lnTo>
                  <a:pt x="65570" y="12331"/>
                </a:lnTo>
                <a:lnTo>
                  <a:pt x="76873" y="12331"/>
                </a:lnTo>
                <a:lnTo>
                  <a:pt x="76873" y="0"/>
                </a:lnTo>
                <a:close/>
              </a:path>
              <a:path w="77470" h="386079">
                <a:moveTo>
                  <a:pt x="76873" y="298069"/>
                </a:moveTo>
                <a:lnTo>
                  <a:pt x="65570" y="298069"/>
                </a:lnTo>
                <a:lnTo>
                  <a:pt x="65570" y="374281"/>
                </a:lnTo>
                <a:lnTo>
                  <a:pt x="76873" y="374281"/>
                </a:lnTo>
                <a:lnTo>
                  <a:pt x="76873" y="298069"/>
                </a:lnTo>
                <a:close/>
              </a:path>
              <a:path w="77470" h="386079">
                <a:moveTo>
                  <a:pt x="76873" y="208254"/>
                </a:moveTo>
                <a:lnTo>
                  <a:pt x="65570" y="208254"/>
                </a:lnTo>
                <a:lnTo>
                  <a:pt x="65570" y="287121"/>
                </a:lnTo>
                <a:lnTo>
                  <a:pt x="76873" y="287121"/>
                </a:lnTo>
                <a:lnTo>
                  <a:pt x="76873" y="208254"/>
                </a:lnTo>
                <a:close/>
              </a:path>
              <a:path w="77470" h="386079">
                <a:moveTo>
                  <a:pt x="76873" y="118630"/>
                </a:moveTo>
                <a:lnTo>
                  <a:pt x="65570" y="118630"/>
                </a:lnTo>
                <a:lnTo>
                  <a:pt x="65570" y="197497"/>
                </a:lnTo>
                <a:lnTo>
                  <a:pt x="76873" y="197497"/>
                </a:lnTo>
                <a:lnTo>
                  <a:pt x="76873" y="118630"/>
                </a:lnTo>
                <a:close/>
              </a:path>
              <a:path w="77470" h="386079">
                <a:moveTo>
                  <a:pt x="76873" y="12331"/>
                </a:moveTo>
                <a:lnTo>
                  <a:pt x="65570" y="12331"/>
                </a:lnTo>
                <a:lnTo>
                  <a:pt x="65570" y="107734"/>
                </a:lnTo>
                <a:lnTo>
                  <a:pt x="11252" y="107797"/>
                </a:lnTo>
                <a:lnTo>
                  <a:pt x="76873" y="107797"/>
                </a:lnTo>
                <a:lnTo>
                  <a:pt x="76873" y="12331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48168" y="5343249"/>
            <a:ext cx="54025" cy="271463"/>
          </a:xfrm>
          <a:custGeom>
            <a:avLst/>
            <a:gdLst/>
            <a:ahLst/>
            <a:cxnLst/>
            <a:rect l="l" t="t" r="r" b="b"/>
            <a:pathLst>
              <a:path w="76834" h="386079">
                <a:moveTo>
                  <a:pt x="0" y="0"/>
                </a:moveTo>
                <a:lnTo>
                  <a:pt x="0" y="385470"/>
                </a:lnTo>
                <a:lnTo>
                  <a:pt x="76822" y="385470"/>
                </a:lnTo>
                <a:lnTo>
                  <a:pt x="76822" y="374218"/>
                </a:lnTo>
                <a:lnTo>
                  <a:pt x="11252" y="374218"/>
                </a:lnTo>
                <a:lnTo>
                  <a:pt x="11252" y="298005"/>
                </a:lnTo>
                <a:lnTo>
                  <a:pt x="76822" y="297942"/>
                </a:lnTo>
                <a:lnTo>
                  <a:pt x="76822" y="287108"/>
                </a:lnTo>
                <a:lnTo>
                  <a:pt x="11252" y="287108"/>
                </a:lnTo>
                <a:lnTo>
                  <a:pt x="11252" y="208241"/>
                </a:lnTo>
                <a:lnTo>
                  <a:pt x="76822" y="208241"/>
                </a:lnTo>
                <a:lnTo>
                  <a:pt x="76822" y="197421"/>
                </a:lnTo>
                <a:lnTo>
                  <a:pt x="11252" y="197421"/>
                </a:lnTo>
                <a:lnTo>
                  <a:pt x="11252" y="118618"/>
                </a:lnTo>
                <a:lnTo>
                  <a:pt x="76822" y="118567"/>
                </a:lnTo>
                <a:lnTo>
                  <a:pt x="76822" y="107670"/>
                </a:lnTo>
                <a:lnTo>
                  <a:pt x="11252" y="107670"/>
                </a:lnTo>
                <a:lnTo>
                  <a:pt x="11252" y="12268"/>
                </a:lnTo>
                <a:lnTo>
                  <a:pt x="39101" y="12268"/>
                </a:lnTo>
                <a:lnTo>
                  <a:pt x="29893" y="6049"/>
                </a:lnTo>
                <a:lnTo>
                  <a:pt x="0" y="0"/>
                </a:lnTo>
                <a:close/>
              </a:path>
              <a:path w="76834" h="386079">
                <a:moveTo>
                  <a:pt x="76822" y="297942"/>
                </a:moveTo>
                <a:lnTo>
                  <a:pt x="65570" y="297942"/>
                </a:lnTo>
                <a:lnTo>
                  <a:pt x="65570" y="374218"/>
                </a:lnTo>
                <a:lnTo>
                  <a:pt x="76822" y="374218"/>
                </a:lnTo>
                <a:lnTo>
                  <a:pt x="76822" y="297942"/>
                </a:lnTo>
                <a:close/>
              </a:path>
              <a:path w="76834" h="386079">
                <a:moveTo>
                  <a:pt x="76822" y="208241"/>
                </a:moveTo>
                <a:lnTo>
                  <a:pt x="65570" y="208241"/>
                </a:lnTo>
                <a:lnTo>
                  <a:pt x="65570" y="287108"/>
                </a:lnTo>
                <a:lnTo>
                  <a:pt x="76822" y="287108"/>
                </a:lnTo>
                <a:lnTo>
                  <a:pt x="76822" y="208241"/>
                </a:lnTo>
                <a:close/>
              </a:path>
              <a:path w="76834" h="386079">
                <a:moveTo>
                  <a:pt x="76822" y="118567"/>
                </a:moveTo>
                <a:lnTo>
                  <a:pt x="65570" y="118567"/>
                </a:lnTo>
                <a:lnTo>
                  <a:pt x="65570" y="197370"/>
                </a:lnTo>
                <a:lnTo>
                  <a:pt x="11252" y="197421"/>
                </a:lnTo>
                <a:lnTo>
                  <a:pt x="76822" y="197421"/>
                </a:lnTo>
                <a:lnTo>
                  <a:pt x="76822" y="118567"/>
                </a:lnTo>
                <a:close/>
              </a:path>
              <a:path w="76834" h="386079">
                <a:moveTo>
                  <a:pt x="39101" y="12268"/>
                </a:moveTo>
                <a:lnTo>
                  <a:pt x="11252" y="12268"/>
                </a:lnTo>
                <a:lnTo>
                  <a:pt x="32732" y="20090"/>
                </a:lnTo>
                <a:lnTo>
                  <a:pt x="49960" y="34496"/>
                </a:lnTo>
                <a:lnTo>
                  <a:pt x="61413" y="53955"/>
                </a:lnTo>
                <a:lnTo>
                  <a:pt x="65570" y="76936"/>
                </a:lnTo>
                <a:lnTo>
                  <a:pt x="65570" y="107670"/>
                </a:lnTo>
                <a:lnTo>
                  <a:pt x="76822" y="107670"/>
                </a:lnTo>
                <a:lnTo>
                  <a:pt x="76822" y="76936"/>
                </a:lnTo>
                <a:lnTo>
                  <a:pt x="70782" y="46998"/>
                </a:lnTo>
                <a:lnTo>
                  <a:pt x="54313" y="22542"/>
                </a:lnTo>
                <a:lnTo>
                  <a:pt x="39101" y="12268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7478533" y="5453664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64" y="228523"/>
                </a:lnTo>
                <a:lnTo>
                  <a:pt x="54864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7439982" y="5453673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64" y="228523"/>
                </a:lnTo>
                <a:lnTo>
                  <a:pt x="54864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478533" y="561083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7481876" y="5459920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49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7478533" y="545679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7513768" y="5460314"/>
            <a:ext cx="0" cy="147786"/>
          </a:xfrm>
          <a:custGeom>
            <a:avLst/>
            <a:gdLst/>
            <a:ahLst/>
            <a:cxnLst/>
            <a:rect l="l" t="t" r="r" b="b"/>
            <a:pathLst>
              <a:path h="210184">
                <a:moveTo>
                  <a:pt x="0" y="0"/>
                </a:moveTo>
                <a:lnTo>
                  <a:pt x="0" y="209575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439982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7443320" y="5460504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439982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475212" y="5460396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461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446663" y="553399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485220" y="553399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446660" y="5495526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485220" y="5495505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7446663" y="5572490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7485220" y="557249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7485236" y="546712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852" y="50469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852" y="65570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852" y="8060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852" y="35496"/>
                </a:lnTo>
                <a:lnTo>
                  <a:pt x="35852" y="30086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7485236" y="5544362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520"/>
                </a:lnTo>
                <a:lnTo>
                  <a:pt x="35852" y="50520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97"/>
                </a:moveTo>
                <a:lnTo>
                  <a:pt x="0" y="60197"/>
                </a:lnTo>
                <a:lnTo>
                  <a:pt x="0" y="65557"/>
                </a:lnTo>
                <a:lnTo>
                  <a:pt x="35852" y="65557"/>
                </a:lnTo>
                <a:lnTo>
                  <a:pt x="35852" y="60197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483"/>
                </a:lnTo>
                <a:lnTo>
                  <a:pt x="35852" y="35483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410"/>
                </a:lnTo>
                <a:lnTo>
                  <a:pt x="35852" y="5410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83"/>
                </a:moveTo>
                <a:lnTo>
                  <a:pt x="0" y="75183"/>
                </a:lnTo>
                <a:lnTo>
                  <a:pt x="0" y="80594"/>
                </a:lnTo>
                <a:lnTo>
                  <a:pt x="35852" y="80594"/>
                </a:lnTo>
                <a:lnTo>
                  <a:pt x="35852" y="75183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446"/>
                </a:lnTo>
                <a:lnTo>
                  <a:pt x="35852" y="20446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7478558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7481896" y="553729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7478558" y="5533727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7481896" y="5460504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478558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7513789" y="55371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7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7513789" y="546031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446660" y="546716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852" y="50469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47"/>
                </a:moveTo>
                <a:lnTo>
                  <a:pt x="0" y="60147"/>
                </a:lnTo>
                <a:lnTo>
                  <a:pt x="0" y="65506"/>
                </a:lnTo>
                <a:lnTo>
                  <a:pt x="35852" y="65506"/>
                </a:lnTo>
                <a:lnTo>
                  <a:pt x="35852" y="60147"/>
                </a:lnTo>
                <a:close/>
              </a:path>
              <a:path w="36195" h="80645">
                <a:moveTo>
                  <a:pt x="35852" y="75184"/>
                </a:moveTo>
                <a:lnTo>
                  <a:pt x="0" y="75184"/>
                </a:lnTo>
                <a:lnTo>
                  <a:pt x="0" y="80543"/>
                </a:lnTo>
                <a:lnTo>
                  <a:pt x="35852" y="80543"/>
                </a:lnTo>
                <a:lnTo>
                  <a:pt x="35852" y="75184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852" y="35433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446660" y="5544443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06"/>
                </a:lnTo>
                <a:lnTo>
                  <a:pt x="35852" y="50406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47"/>
                </a:moveTo>
                <a:lnTo>
                  <a:pt x="0" y="60147"/>
                </a:lnTo>
                <a:lnTo>
                  <a:pt x="0" y="65443"/>
                </a:lnTo>
                <a:lnTo>
                  <a:pt x="35852" y="65443"/>
                </a:lnTo>
                <a:lnTo>
                  <a:pt x="35852" y="60147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369"/>
                </a:lnTo>
                <a:lnTo>
                  <a:pt x="35852" y="35369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295"/>
                </a:lnTo>
                <a:lnTo>
                  <a:pt x="35852" y="5295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84"/>
                </a:moveTo>
                <a:lnTo>
                  <a:pt x="0" y="75184"/>
                </a:lnTo>
                <a:lnTo>
                  <a:pt x="0" y="80479"/>
                </a:lnTo>
                <a:lnTo>
                  <a:pt x="35852" y="80479"/>
                </a:lnTo>
                <a:lnTo>
                  <a:pt x="35852" y="75184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32"/>
                </a:lnTo>
                <a:lnTo>
                  <a:pt x="35852" y="20332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439982" y="561096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443320" y="553729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7439982" y="5533727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7443320" y="5460504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7439982" y="54569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7475212" y="5537211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7475212" y="5460361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7652845" y="5684885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00" y="228523"/>
                </a:lnTo>
                <a:lnTo>
                  <a:pt x="54800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7614280" y="5684951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460"/>
                </a:moveTo>
                <a:lnTo>
                  <a:pt x="54864" y="228460"/>
                </a:lnTo>
                <a:lnTo>
                  <a:pt x="54864" y="0"/>
                </a:lnTo>
                <a:lnTo>
                  <a:pt x="0" y="0"/>
                </a:lnTo>
                <a:lnTo>
                  <a:pt x="0" y="22846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7652845" y="584205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5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656161" y="5692036"/>
            <a:ext cx="0" cy="146446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943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652845" y="5688464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688054" y="5691616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461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14280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17600" y="5691783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14280" y="568821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7649515" y="5691586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461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7620923" y="576526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7659487" y="576521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7620923" y="5726782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7659499" y="5726760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7620923" y="5803756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7659487" y="5803713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7659499" y="569835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533"/>
                </a:lnTo>
                <a:lnTo>
                  <a:pt x="35915" y="50533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915" y="65570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915" y="8060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915" y="35496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15049"/>
                </a:moveTo>
                <a:lnTo>
                  <a:pt x="0" y="15049"/>
                </a:lnTo>
                <a:lnTo>
                  <a:pt x="0" y="20459"/>
                </a:lnTo>
                <a:lnTo>
                  <a:pt x="35915" y="20459"/>
                </a:lnTo>
                <a:lnTo>
                  <a:pt x="35915" y="15049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410"/>
                </a:lnTo>
                <a:lnTo>
                  <a:pt x="35915" y="5410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7659499" y="5775624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652856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656155" y="576857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2856" y="5765006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6177" y="5691783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7652856" y="568821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7688047" y="57684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7688069" y="569158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43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7620923" y="569839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86"/>
                </a:moveTo>
                <a:lnTo>
                  <a:pt x="0" y="45186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86"/>
                </a:lnTo>
                <a:close/>
              </a:path>
              <a:path w="36195" h="80645">
                <a:moveTo>
                  <a:pt x="35915" y="60223"/>
                </a:moveTo>
                <a:lnTo>
                  <a:pt x="0" y="60223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223"/>
                </a:lnTo>
                <a:close/>
              </a:path>
              <a:path w="36195" h="80645">
                <a:moveTo>
                  <a:pt x="35915" y="75260"/>
                </a:moveTo>
                <a:lnTo>
                  <a:pt x="0" y="75260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260"/>
                </a:lnTo>
                <a:close/>
              </a:path>
              <a:path w="36195" h="80645">
                <a:moveTo>
                  <a:pt x="35915" y="30149"/>
                </a:moveTo>
                <a:lnTo>
                  <a:pt x="0" y="30149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149"/>
                </a:lnTo>
                <a:close/>
              </a:path>
              <a:path w="36195" h="80645">
                <a:moveTo>
                  <a:pt x="35915" y="15113"/>
                </a:moveTo>
                <a:lnTo>
                  <a:pt x="0" y="15113"/>
                </a:lnTo>
                <a:lnTo>
                  <a:pt x="0" y="20408"/>
                </a:lnTo>
                <a:lnTo>
                  <a:pt x="35915" y="20408"/>
                </a:lnTo>
                <a:lnTo>
                  <a:pt x="35915" y="1511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7620923" y="5775668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915" y="50469"/>
                </a:lnTo>
                <a:lnTo>
                  <a:pt x="35915" y="45110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915" y="35433"/>
                </a:lnTo>
                <a:lnTo>
                  <a:pt x="35915" y="3007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7614280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7617600" y="576857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7614280" y="5765006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617600" y="5691783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614280" y="568821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49515" y="57684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49515" y="569158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7759529" y="569839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86"/>
                </a:moveTo>
                <a:lnTo>
                  <a:pt x="0" y="45186"/>
                </a:lnTo>
                <a:lnTo>
                  <a:pt x="0" y="50482"/>
                </a:lnTo>
                <a:lnTo>
                  <a:pt x="35852" y="50482"/>
                </a:lnTo>
                <a:lnTo>
                  <a:pt x="35852" y="45186"/>
                </a:lnTo>
                <a:close/>
              </a:path>
              <a:path w="36195" h="80645">
                <a:moveTo>
                  <a:pt x="35852" y="60223"/>
                </a:moveTo>
                <a:lnTo>
                  <a:pt x="0" y="60223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223"/>
                </a:lnTo>
                <a:close/>
              </a:path>
              <a:path w="36195" h="80645">
                <a:moveTo>
                  <a:pt x="35852" y="75260"/>
                </a:moveTo>
                <a:lnTo>
                  <a:pt x="0" y="75260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260"/>
                </a:lnTo>
                <a:close/>
              </a:path>
              <a:path w="36195" h="80645">
                <a:moveTo>
                  <a:pt x="35852" y="30149"/>
                </a:moveTo>
                <a:lnTo>
                  <a:pt x="0" y="30149"/>
                </a:lnTo>
                <a:lnTo>
                  <a:pt x="0" y="35445"/>
                </a:lnTo>
                <a:lnTo>
                  <a:pt x="35852" y="35445"/>
                </a:lnTo>
                <a:lnTo>
                  <a:pt x="35852" y="30149"/>
                </a:lnTo>
                <a:close/>
              </a:path>
              <a:path w="36195" h="80645">
                <a:moveTo>
                  <a:pt x="35852" y="15113"/>
                </a:moveTo>
                <a:lnTo>
                  <a:pt x="0" y="15113"/>
                </a:lnTo>
                <a:lnTo>
                  <a:pt x="0" y="20408"/>
                </a:lnTo>
                <a:lnTo>
                  <a:pt x="35852" y="20408"/>
                </a:lnTo>
                <a:lnTo>
                  <a:pt x="35852" y="1511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7759529" y="5775668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852" y="50469"/>
                </a:lnTo>
                <a:lnTo>
                  <a:pt x="35852" y="45110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852" y="35433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7752842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7875160" y="569835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533"/>
                </a:lnTo>
                <a:lnTo>
                  <a:pt x="35915" y="50533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915" y="65570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915" y="8060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915" y="35496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15049"/>
                </a:moveTo>
                <a:lnTo>
                  <a:pt x="0" y="15049"/>
                </a:lnTo>
                <a:lnTo>
                  <a:pt x="0" y="20459"/>
                </a:lnTo>
                <a:lnTo>
                  <a:pt x="35915" y="20459"/>
                </a:lnTo>
                <a:lnTo>
                  <a:pt x="35915" y="15049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410"/>
                </a:lnTo>
                <a:lnTo>
                  <a:pt x="35915" y="5410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7875160" y="5775624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7903734" y="57684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7903734" y="569158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7798060" y="5726782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836602" y="5726722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798060" y="5803756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836602" y="5803713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408092" y="569839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86"/>
                </a:moveTo>
                <a:lnTo>
                  <a:pt x="0" y="45186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86"/>
                </a:lnTo>
                <a:close/>
              </a:path>
              <a:path w="36195" h="80645">
                <a:moveTo>
                  <a:pt x="35915" y="60223"/>
                </a:moveTo>
                <a:lnTo>
                  <a:pt x="0" y="60223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223"/>
                </a:lnTo>
                <a:close/>
              </a:path>
              <a:path w="36195" h="80645">
                <a:moveTo>
                  <a:pt x="35915" y="75260"/>
                </a:moveTo>
                <a:lnTo>
                  <a:pt x="0" y="75260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260"/>
                </a:lnTo>
                <a:close/>
              </a:path>
              <a:path w="36195" h="80645">
                <a:moveTo>
                  <a:pt x="35915" y="30149"/>
                </a:moveTo>
                <a:lnTo>
                  <a:pt x="0" y="30149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149"/>
                </a:lnTo>
                <a:close/>
              </a:path>
              <a:path w="36195" h="80645">
                <a:moveTo>
                  <a:pt x="35915" y="15113"/>
                </a:moveTo>
                <a:lnTo>
                  <a:pt x="0" y="15113"/>
                </a:lnTo>
                <a:lnTo>
                  <a:pt x="0" y="20408"/>
                </a:lnTo>
                <a:lnTo>
                  <a:pt x="35915" y="20408"/>
                </a:lnTo>
                <a:lnTo>
                  <a:pt x="35915" y="1511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7408092" y="5775668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10"/>
                </a:moveTo>
                <a:lnTo>
                  <a:pt x="0" y="45110"/>
                </a:lnTo>
                <a:lnTo>
                  <a:pt x="0" y="50469"/>
                </a:lnTo>
                <a:lnTo>
                  <a:pt x="35915" y="50469"/>
                </a:lnTo>
                <a:lnTo>
                  <a:pt x="35915" y="45110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915" y="35433"/>
                </a:lnTo>
                <a:lnTo>
                  <a:pt x="35915" y="3007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7401450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7404766" y="576857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3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7404771" y="5691783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7436681" y="57684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7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7436685" y="569158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7523768" y="569835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23"/>
                </a:moveTo>
                <a:lnTo>
                  <a:pt x="0" y="45123"/>
                </a:lnTo>
                <a:lnTo>
                  <a:pt x="0" y="50533"/>
                </a:lnTo>
                <a:lnTo>
                  <a:pt x="35852" y="50533"/>
                </a:lnTo>
                <a:lnTo>
                  <a:pt x="35852" y="45123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852" y="65570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852" y="8060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852" y="35496"/>
                </a:lnTo>
                <a:lnTo>
                  <a:pt x="35852" y="30086"/>
                </a:lnTo>
                <a:close/>
              </a:path>
              <a:path w="36195" h="80645">
                <a:moveTo>
                  <a:pt x="35852" y="15049"/>
                </a:moveTo>
                <a:lnTo>
                  <a:pt x="0" y="15049"/>
                </a:lnTo>
                <a:lnTo>
                  <a:pt x="0" y="20459"/>
                </a:lnTo>
                <a:lnTo>
                  <a:pt x="35852" y="20459"/>
                </a:lnTo>
                <a:lnTo>
                  <a:pt x="35852" y="15049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410"/>
                </a:lnTo>
                <a:lnTo>
                  <a:pt x="35852" y="5410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7523768" y="5775624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852" y="50482"/>
                </a:lnTo>
                <a:lnTo>
                  <a:pt x="35852" y="45123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30086"/>
                </a:moveTo>
                <a:lnTo>
                  <a:pt x="0" y="30086"/>
                </a:lnTo>
                <a:lnTo>
                  <a:pt x="0" y="35445"/>
                </a:lnTo>
                <a:lnTo>
                  <a:pt x="35852" y="35445"/>
                </a:lnTo>
                <a:lnTo>
                  <a:pt x="35852" y="30086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7517125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7520445" y="5768579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7517125" y="5765006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7520445" y="5691783"/>
            <a:ext cx="0" cy="69652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7517125" y="568821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552338" y="57684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56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552338" y="5691587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56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439982" y="5684951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460"/>
                </a:moveTo>
                <a:lnTo>
                  <a:pt x="54864" y="228460"/>
                </a:lnTo>
                <a:lnTo>
                  <a:pt x="54864" y="0"/>
                </a:lnTo>
                <a:lnTo>
                  <a:pt x="0" y="0"/>
                </a:lnTo>
                <a:lnTo>
                  <a:pt x="0" y="22846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478533" y="584250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7481876" y="5691145"/>
            <a:ext cx="0" cy="148233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7478533" y="568801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7485221" y="5838929"/>
            <a:ext cx="32147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351" y="0"/>
                </a:lnTo>
              </a:path>
            </a:pathLst>
          </a:custGeom>
          <a:ln w="317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7513768" y="5691144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7439982" y="5842248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7443320" y="5691783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7439982" y="5688211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6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7475212" y="5691595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11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7446660" y="576526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7485220" y="5765219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7446660" y="5726782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7485220" y="5726722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7446660" y="5803756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485220" y="5803713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478533" y="5928086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64" y="228523"/>
                </a:lnTo>
                <a:lnTo>
                  <a:pt x="54864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439982" y="5928151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460"/>
                </a:moveTo>
                <a:lnTo>
                  <a:pt x="54864" y="228460"/>
                </a:lnTo>
                <a:lnTo>
                  <a:pt x="54864" y="0"/>
                </a:lnTo>
                <a:lnTo>
                  <a:pt x="0" y="0"/>
                </a:lnTo>
                <a:lnTo>
                  <a:pt x="0" y="22846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478533" y="6085703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481876" y="5934346"/>
            <a:ext cx="0" cy="148233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478533" y="593122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7490262" y="6082131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181" y="0"/>
                </a:lnTo>
              </a:path>
            </a:pathLst>
          </a:custGeom>
          <a:ln w="317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7513768" y="5934345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7439982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5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7443320" y="5934670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49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7439982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7475212" y="5934795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11"/>
                </a:lnTo>
              </a:path>
            </a:pathLst>
          </a:custGeom>
          <a:ln w="951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7446660" y="6008470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7485220" y="6008421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446660" y="5969983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485220" y="5969924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446660" y="604695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485220" y="6046914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52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7485236" y="594155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23"/>
                </a:moveTo>
                <a:lnTo>
                  <a:pt x="0" y="45123"/>
                </a:lnTo>
                <a:lnTo>
                  <a:pt x="0" y="50533"/>
                </a:lnTo>
                <a:lnTo>
                  <a:pt x="35852" y="50533"/>
                </a:lnTo>
                <a:lnTo>
                  <a:pt x="35852" y="45123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852" y="65570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852" y="8060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852" y="35496"/>
                </a:lnTo>
                <a:lnTo>
                  <a:pt x="35852" y="30086"/>
                </a:lnTo>
                <a:close/>
              </a:path>
              <a:path w="36195" h="80645">
                <a:moveTo>
                  <a:pt x="35852" y="15049"/>
                </a:moveTo>
                <a:lnTo>
                  <a:pt x="0" y="15049"/>
                </a:lnTo>
                <a:lnTo>
                  <a:pt x="0" y="20459"/>
                </a:lnTo>
                <a:lnTo>
                  <a:pt x="35852" y="20459"/>
                </a:lnTo>
                <a:lnTo>
                  <a:pt x="35852" y="15049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410"/>
                </a:lnTo>
                <a:lnTo>
                  <a:pt x="35852" y="5410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7485236" y="6018823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852" y="50482"/>
                </a:lnTo>
                <a:lnTo>
                  <a:pt x="35852" y="45123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30086"/>
                </a:moveTo>
                <a:lnTo>
                  <a:pt x="0" y="30086"/>
                </a:lnTo>
                <a:lnTo>
                  <a:pt x="0" y="35445"/>
                </a:lnTo>
                <a:lnTo>
                  <a:pt x="35852" y="35445"/>
                </a:lnTo>
                <a:lnTo>
                  <a:pt x="35852" y="30086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15049"/>
                </a:moveTo>
                <a:lnTo>
                  <a:pt x="0" y="15049"/>
                </a:lnTo>
                <a:lnTo>
                  <a:pt x="0" y="20408"/>
                </a:lnTo>
                <a:lnTo>
                  <a:pt x="35852" y="20408"/>
                </a:lnTo>
                <a:lnTo>
                  <a:pt x="35852" y="15049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7478558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7481896" y="60114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7478558" y="600834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7481896" y="593467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7478558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7513789" y="60116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513789" y="593478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446660" y="594159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86"/>
                </a:moveTo>
                <a:lnTo>
                  <a:pt x="0" y="45186"/>
                </a:lnTo>
                <a:lnTo>
                  <a:pt x="0" y="50482"/>
                </a:lnTo>
                <a:lnTo>
                  <a:pt x="35852" y="50482"/>
                </a:lnTo>
                <a:lnTo>
                  <a:pt x="35852" y="45186"/>
                </a:lnTo>
                <a:close/>
              </a:path>
              <a:path w="36195" h="80645">
                <a:moveTo>
                  <a:pt x="35852" y="60223"/>
                </a:moveTo>
                <a:lnTo>
                  <a:pt x="0" y="60223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223"/>
                </a:lnTo>
                <a:close/>
              </a:path>
              <a:path w="36195" h="80645">
                <a:moveTo>
                  <a:pt x="35852" y="75260"/>
                </a:moveTo>
                <a:lnTo>
                  <a:pt x="0" y="75260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260"/>
                </a:lnTo>
                <a:close/>
              </a:path>
              <a:path w="36195" h="80645">
                <a:moveTo>
                  <a:pt x="35852" y="30149"/>
                </a:moveTo>
                <a:lnTo>
                  <a:pt x="0" y="30149"/>
                </a:lnTo>
                <a:lnTo>
                  <a:pt x="0" y="35445"/>
                </a:lnTo>
                <a:lnTo>
                  <a:pt x="35852" y="35445"/>
                </a:lnTo>
                <a:lnTo>
                  <a:pt x="35852" y="30149"/>
                </a:lnTo>
                <a:close/>
              </a:path>
              <a:path w="36195" h="80645">
                <a:moveTo>
                  <a:pt x="35852" y="15112"/>
                </a:moveTo>
                <a:lnTo>
                  <a:pt x="0" y="15112"/>
                </a:lnTo>
                <a:lnTo>
                  <a:pt x="0" y="20408"/>
                </a:lnTo>
                <a:lnTo>
                  <a:pt x="35852" y="20408"/>
                </a:lnTo>
                <a:lnTo>
                  <a:pt x="35852" y="15112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446660" y="6018868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852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852" y="50482"/>
                </a:lnTo>
                <a:lnTo>
                  <a:pt x="35852" y="45123"/>
                </a:lnTo>
                <a:close/>
              </a:path>
              <a:path w="36195" h="80645">
                <a:moveTo>
                  <a:pt x="35852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852" y="65519"/>
                </a:lnTo>
                <a:lnTo>
                  <a:pt x="35852" y="60159"/>
                </a:lnTo>
                <a:close/>
              </a:path>
              <a:path w="36195" h="80645">
                <a:moveTo>
                  <a:pt x="35852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852" y="35433"/>
                </a:lnTo>
                <a:lnTo>
                  <a:pt x="35852" y="30073"/>
                </a:lnTo>
                <a:close/>
              </a:path>
              <a:path w="36195" h="80645">
                <a:moveTo>
                  <a:pt x="35852" y="0"/>
                </a:moveTo>
                <a:lnTo>
                  <a:pt x="0" y="0"/>
                </a:lnTo>
                <a:lnTo>
                  <a:pt x="0" y="5359"/>
                </a:lnTo>
                <a:lnTo>
                  <a:pt x="35852" y="5359"/>
                </a:lnTo>
                <a:lnTo>
                  <a:pt x="35852" y="0"/>
                </a:lnTo>
                <a:close/>
              </a:path>
              <a:path w="36195" h="80645">
                <a:moveTo>
                  <a:pt x="35852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852" y="80556"/>
                </a:lnTo>
                <a:lnTo>
                  <a:pt x="35852" y="75196"/>
                </a:lnTo>
                <a:close/>
              </a:path>
              <a:path w="36195" h="80645">
                <a:moveTo>
                  <a:pt x="35852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852" y="20396"/>
                </a:lnTo>
                <a:lnTo>
                  <a:pt x="35852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439982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7443320" y="60114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7439982" y="600834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7443320" y="593467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7439982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7475212" y="60116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7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7475212" y="593478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7829957" y="5928086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523"/>
                </a:moveTo>
                <a:lnTo>
                  <a:pt x="54800" y="228523"/>
                </a:lnTo>
                <a:lnTo>
                  <a:pt x="54800" y="0"/>
                </a:lnTo>
                <a:lnTo>
                  <a:pt x="0" y="0"/>
                </a:lnTo>
                <a:lnTo>
                  <a:pt x="0" y="22852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7791373" y="5928151"/>
            <a:ext cx="38843" cy="160734"/>
          </a:xfrm>
          <a:custGeom>
            <a:avLst/>
            <a:gdLst/>
            <a:ahLst/>
            <a:cxnLst/>
            <a:rect l="l" t="t" r="r" b="b"/>
            <a:pathLst>
              <a:path w="55245" h="228600">
                <a:moveTo>
                  <a:pt x="0" y="228460"/>
                </a:moveTo>
                <a:lnTo>
                  <a:pt x="54864" y="228460"/>
                </a:lnTo>
                <a:lnTo>
                  <a:pt x="54864" y="0"/>
                </a:lnTo>
                <a:lnTo>
                  <a:pt x="0" y="0"/>
                </a:lnTo>
                <a:lnTo>
                  <a:pt x="0" y="22846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829957" y="6085703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833278" y="5934346"/>
            <a:ext cx="0" cy="148233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829957" y="593122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841649" y="6082131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171" y="0"/>
                </a:lnTo>
              </a:path>
            </a:pathLst>
          </a:custGeom>
          <a:ln w="317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7865166" y="5934345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7791373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5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7794694" y="5934670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49"/>
                </a:lnTo>
              </a:path>
            </a:pathLst>
          </a:custGeom>
          <a:ln w="9448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7791373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7826609" y="5934795"/>
            <a:ext cx="0" cy="14734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11"/>
                </a:lnTo>
              </a:path>
            </a:pathLst>
          </a:custGeom>
          <a:ln w="9499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7798060" y="6008470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7836602" y="6008421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798060" y="5969983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836602" y="5969924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798060" y="6046957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16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836602" y="6046914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6680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7836592" y="5941555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533"/>
                </a:lnTo>
                <a:lnTo>
                  <a:pt x="35915" y="50533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70"/>
                </a:lnTo>
                <a:lnTo>
                  <a:pt x="35915" y="65570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606"/>
                </a:lnTo>
                <a:lnTo>
                  <a:pt x="35915" y="8060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96"/>
                </a:lnTo>
                <a:lnTo>
                  <a:pt x="35915" y="35496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15049"/>
                </a:moveTo>
                <a:lnTo>
                  <a:pt x="0" y="15049"/>
                </a:lnTo>
                <a:lnTo>
                  <a:pt x="0" y="20459"/>
                </a:lnTo>
                <a:lnTo>
                  <a:pt x="35915" y="20459"/>
                </a:lnTo>
                <a:lnTo>
                  <a:pt x="35915" y="15049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410"/>
                </a:lnTo>
                <a:lnTo>
                  <a:pt x="35915" y="5410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7836592" y="6018823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86"/>
                </a:moveTo>
                <a:lnTo>
                  <a:pt x="0" y="30086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086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49"/>
                </a:moveTo>
                <a:lnTo>
                  <a:pt x="0" y="15049"/>
                </a:lnTo>
                <a:lnTo>
                  <a:pt x="0" y="20408"/>
                </a:lnTo>
                <a:lnTo>
                  <a:pt x="35915" y="20408"/>
                </a:lnTo>
                <a:lnTo>
                  <a:pt x="35915" y="15049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7829950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7833266" y="60114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3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7829950" y="600834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833270" y="593467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829950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865158" y="60116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15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865163" y="593478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33"/>
                </a:lnTo>
              </a:path>
            </a:pathLst>
          </a:custGeom>
          <a:ln w="943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798060" y="5941591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86"/>
                </a:moveTo>
                <a:lnTo>
                  <a:pt x="0" y="45186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86"/>
                </a:lnTo>
                <a:close/>
              </a:path>
              <a:path w="36195" h="80645">
                <a:moveTo>
                  <a:pt x="35915" y="60223"/>
                </a:moveTo>
                <a:lnTo>
                  <a:pt x="0" y="60223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223"/>
                </a:lnTo>
                <a:close/>
              </a:path>
              <a:path w="36195" h="80645">
                <a:moveTo>
                  <a:pt x="35915" y="75260"/>
                </a:moveTo>
                <a:lnTo>
                  <a:pt x="0" y="75260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260"/>
                </a:lnTo>
                <a:close/>
              </a:path>
              <a:path w="36195" h="80645">
                <a:moveTo>
                  <a:pt x="35915" y="30149"/>
                </a:moveTo>
                <a:lnTo>
                  <a:pt x="0" y="30149"/>
                </a:lnTo>
                <a:lnTo>
                  <a:pt x="0" y="35445"/>
                </a:lnTo>
                <a:lnTo>
                  <a:pt x="35915" y="35445"/>
                </a:lnTo>
                <a:lnTo>
                  <a:pt x="35915" y="30149"/>
                </a:lnTo>
                <a:close/>
              </a:path>
              <a:path w="36195" h="80645">
                <a:moveTo>
                  <a:pt x="35915" y="15112"/>
                </a:moveTo>
                <a:lnTo>
                  <a:pt x="0" y="15112"/>
                </a:lnTo>
                <a:lnTo>
                  <a:pt x="0" y="20408"/>
                </a:lnTo>
                <a:lnTo>
                  <a:pt x="35915" y="20408"/>
                </a:lnTo>
                <a:lnTo>
                  <a:pt x="35915" y="15112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798060" y="6018868"/>
            <a:ext cx="25450" cy="56704"/>
          </a:xfrm>
          <a:custGeom>
            <a:avLst/>
            <a:gdLst/>
            <a:ahLst/>
            <a:cxnLst/>
            <a:rect l="l" t="t" r="r" b="b"/>
            <a:pathLst>
              <a:path w="36195" h="80645">
                <a:moveTo>
                  <a:pt x="35915" y="45123"/>
                </a:moveTo>
                <a:lnTo>
                  <a:pt x="0" y="45123"/>
                </a:lnTo>
                <a:lnTo>
                  <a:pt x="0" y="50482"/>
                </a:lnTo>
                <a:lnTo>
                  <a:pt x="35915" y="50482"/>
                </a:lnTo>
                <a:lnTo>
                  <a:pt x="35915" y="45123"/>
                </a:lnTo>
                <a:close/>
              </a:path>
              <a:path w="36195" h="80645">
                <a:moveTo>
                  <a:pt x="35915" y="60159"/>
                </a:moveTo>
                <a:lnTo>
                  <a:pt x="0" y="60159"/>
                </a:lnTo>
                <a:lnTo>
                  <a:pt x="0" y="65519"/>
                </a:lnTo>
                <a:lnTo>
                  <a:pt x="35915" y="65519"/>
                </a:lnTo>
                <a:lnTo>
                  <a:pt x="35915" y="60159"/>
                </a:lnTo>
                <a:close/>
              </a:path>
              <a:path w="36195" h="80645">
                <a:moveTo>
                  <a:pt x="35915" y="30073"/>
                </a:moveTo>
                <a:lnTo>
                  <a:pt x="0" y="30073"/>
                </a:lnTo>
                <a:lnTo>
                  <a:pt x="0" y="35433"/>
                </a:lnTo>
                <a:lnTo>
                  <a:pt x="35915" y="35433"/>
                </a:lnTo>
                <a:lnTo>
                  <a:pt x="35915" y="30073"/>
                </a:lnTo>
                <a:close/>
              </a:path>
              <a:path w="36195" h="80645">
                <a:moveTo>
                  <a:pt x="35915" y="0"/>
                </a:moveTo>
                <a:lnTo>
                  <a:pt x="0" y="0"/>
                </a:lnTo>
                <a:lnTo>
                  <a:pt x="0" y="5359"/>
                </a:lnTo>
                <a:lnTo>
                  <a:pt x="35915" y="5359"/>
                </a:lnTo>
                <a:lnTo>
                  <a:pt x="35915" y="0"/>
                </a:lnTo>
                <a:close/>
              </a:path>
              <a:path w="36195" h="80645">
                <a:moveTo>
                  <a:pt x="35915" y="75196"/>
                </a:moveTo>
                <a:lnTo>
                  <a:pt x="0" y="75196"/>
                </a:lnTo>
                <a:lnTo>
                  <a:pt x="0" y="80556"/>
                </a:lnTo>
                <a:lnTo>
                  <a:pt x="35915" y="80556"/>
                </a:lnTo>
                <a:lnTo>
                  <a:pt x="35915" y="75196"/>
                </a:lnTo>
                <a:close/>
              </a:path>
              <a:path w="36195" h="80645">
                <a:moveTo>
                  <a:pt x="35915" y="15036"/>
                </a:moveTo>
                <a:lnTo>
                  <a:pt x="0" y="15036"/>
                </a:lnTo>
                <a:lnTo>
                  <a:pt x="0" y="20396"/>
                </a:lnTo>
                <a:lnTo>
                  <a:pt x="35915" y="20396"/>
                </a:lnTo>
                <a:lnTo>
                  <a:pt x="35915" y="15036"/>
                </a:lnTo>
                <a:close/>
              </a:path>
            </a:pathLst>
          </a:custGeom>
          <a:solidFill>
            <a:srgbClr val="CCD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7791373" y="6085582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7794694" y="601146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7791373" y="6008340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8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7794716" y="593467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951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7791373" y="5931545"/>
            <a:ext cx="38843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88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7826609" y="6011600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79"/>
                </a:lnTo>
              </a:path>
            </a:pathLst>
          </a:custGeom>
          <a:ln w="94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7826631" y="5934786"/>
            <a:ext cx="0" cy="70545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796"/>
                </a:lnTo>
              </a:path>
            </a:pathLst>
          </a:custGeom>
          <a:ln w="943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7594082" y="5913323"/>
            <a:ext cx="108496" cy="246013"/>
          </a:xfrm>
          <a:custGeom>
            <a:avLst/>
            <a:gdLst/>
            <a:ahLst/>
            <a:cxnLst/>
            <a:rect l="l" t="t" r="r" b="b"/>
            <a:pathLst>
              <a:path w="154304" h="349884">
                <a:moveTo>
                  <a:pt x="76885" y="0"/>
                </a:moveTo>
                <a:lnTo>
                  <a:pt x="46977" y="6040"/>
                </a:lnTo>
                <a:lnTo>
                  <a:pt x="22536" y="22509"/>
                </a:lnTo>
                <a:lnTo>
                  <a:pt x="6048" y="46929"/>
                </a:lnTo>
                <a:lnTo>
                  <a:pt x="0" y="76822"/>
                </a:lnTo>
                <a:lnTo>
                  <a:pt x="0" y="349859"/>
                </a:lnTo>
                <a:lnTo>
                  <a:pt x="153758" y="349859"/>
                </a:lnTo>
                <a:lnTo>
                  <a:pt x="153758" y="76822"/>
                </a:lnTo>
                <a:lnTo>
                  <a:pt x="147719" y="46929"/>
                </a:lnTo>
                <a:lnTo>
                  <a:pt x="131248" y="22509"/>
                </a:lnTo>
                <a:lnTo>
                  <a:pt x="106813" y="6040"/>
                </a:lnTo>
                <a:lnTo>
                  <a:pt x="76885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7648140" y="5913304"/>
            <a:ext cx="0" cy="246459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49910"/>
                </a:lnTo>
              </a:path>
            </a:pathLst>
          </a:custGeom>
          <a:ln w="6616">
            <a:solidFill>
              <a:srgbClr val="614F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7583510" y="5902731"/>
            <a:ext cx="129480" cy="91976"/>
          </a:xfrm>
          <a:custGeom>
            <a:avLst/>
            <a:gdLst/>
            <a:ahLst/>
            <a:cxnLst/>
            <a:rect l="l" t="t" r="r" b="b"/>
            <a:pathLst>
              <a:path w="184150" h="130809">
                <a:moveTo>
                  <a:pt x="91922" y="0"/>
                </a:moveTo>
                <a:lnTo>
                  <a:pt x="56187" y="7237"/>
                </a:lnTo>
                <a:lnTo>
                  <a:pt x="26963" y="26954"/>
                </a:lnTo>
                <a:lnTo>
                  <a:pt x="7238" y="56155"/>
                </a:lnTo>
                <a:lnTo>
                  <a:pt x="0" y="91846"/>
                </a:lnTo>
                <a:lnTo>
                  <a:pt x="0" y="130530"/>
                </a:lnTo>
                <a:lnTo>
                  <a:pt x="183832" y="130530"/>
                </a:lnTo>
                <a:lnTo>
                  <a:pt x="183832" y="91846"/>
                </a:lnTo>
                <a:lnTo>
                  <a:pt x="176593" y="56155"/>
                </a:lnTo>
                <a:lnTo>
                  <a:pt x="156870" y="26954"/>
                </a:lnTo>
                <a:lnTo>
                  <a:pt x="127650" y="7237"/>
                </a:lnTo>
                <a:lnTo>
                  <a:pt x="91922" y="0"/>
                </a:lnTo>
                <a:close/>
              </a:path>
            </a:pathLst>
          </a:custGeom>
          <a:solidFill>
            <a:srgbClr val="9E70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7587294" y="6150501"/>
            <a:ext cx="121890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062" y="0"/>
                </a:lnTo>
              </a:path>
            </a:pathLst>
          </a:custGeom>
          <a:ln w="2514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7995067" y="5193561"/>
            <a:ext cx="493812" cy="911275"/>
          </a:xfrm>
          <a:custGeom>
            <a:avLst/>
            <a:gdLst/>
            <a:ahLst/>
            <a:cxnLst/>
            <a:rect l="l" t="t" r="r" b="b"/>
            <a:pathLst>
              <a:path w="702309" h="1296034">
                <a:moveTo>
                  <a:pt x="0" y="1295412"/>
                </a:moveTo>
                <a:lnTo>
                  <a:pt x="701814" y="1295412"/>
                </a:lnTo>
                <a:lnTo>
                  <a:pt x="701814" y="0"/>
                </a:lnTo>
                <a:lnTo>
                  <a:pt x="0" y="0"/>
                </a:lnTo>
                <a:lnTo>
                  <a:pt x="0" y="1295412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7995068" y="6104396"/>
            <a:ext cx="154930" cy="55364"/>
          </a:xfrm>
          <a:custGeom>
            <a:avLst/>
            <a:gdLst/>
            <a:ahLst/>
            <a:cxnLst/>
            <a:rect l="l" t="t" r="r" b="b"/>
            <a:pathLst>
              <a:path w="220345" h="78740">
                <a:moveTo>
                  <a:pt x="0" y="78143"/>
                </a:moveTo>
                <a:lnTo>
                  <a:pt x="219811" y="78143"/>
                </a:lnTo>
                <a:lnTo>
                  <a:pt x="219811" y="0"/>
                </a:lnTo>
                <a:lnTo>
                  <a:pt x="0" y="0"/>
                </a:lnTo>
                <a:lnTo>
                  <a:pt x="0" y="78143"/>
                </a:lnTo>
                <a:close/>
              </a:path>
            </a:pathLst>
          </a:custGeom>
          <a:solidFill>
            <a:srgbClr val="CCC4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7973938" y="5010305"/>
            <a:ext cx="535781" cy="183505"/>
          </a:xfrm>
          <a:custGeom>
            <a:avLst/>
            <a:gdLst/>
            <a:ahLst/>
            <a:cxnLst/>
            <a:rect l="l" t="t" r="r" b="b"/>
            <a:pathLst>
              <a:path w="762000" h="260984">
                <a:moveTo>
                  <a:pt x="671741" y="0"/>
                </a:moveTo>
                <a:lnTo>
                  <a:pt x="90233" y="0"/>
                </a:lnTo>
                <a:lnTo>
                  <a:pt x="0" y="260591"/>
                </a:lnTo>
                <a:lnTo>
                  <a:pt x="761974" y="260591"/>
                </a:lnTo>
                <a:lnTo>
                  <a:pt x="671741" y="0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8345450" y="5259453"/>
            <a:ext cx="97334" cy="251817"/>
          </a:xfrm>
          <a:custGeom>
            <a:avLst/>
            <a:gdLst/>
            <a:ahLst/>
            <a:cxnLst/>
            <a:rect l="l" t="t" r="r" b="b"/>
            <a:pathLst>
              <a:path w="138429" h="358140">
                <a:moveTo>
                  <a:pt x="0" y="358101"/>
                </a:moveTo>
                <a:lnTo>
                  <a:pt x="138175" y="358101"/>
                </a:lnTo>
                <a:lnTo>
                  <a:pt x="138175" y="0"/>
                </a:lnTo>
                <a:lnTo>
                  <a:pt x="0" y="0"/>
                </a:lnTo>
                <a:lnTo>
                  <a:pt x="0" y="358101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8353655" y="527445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442" y="0"/>
                </a:moveTo>
                <a:lnTo>
                  <a:pt x="35066" y="4518"/>
                </a:lnTo>
                <a:lnTo>
                  <a:pt x="16810" y="16841"/>
                </a:lnTo>
                <a:lnTo>
                  <a:pt x="450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1" y="35120"/>
                </a:lnTo>
                <a:lnTo>
                  <a:pt x="98161" y="16841"/>
                </a:lnTo>
                <a:lnTo>
                  <a:pt x="79863" y="4518"/>
                </a:lnTo>
                <a:lnTo>
                  <a:pt x="57442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8353612" y="5274463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1"/>
                </a:lnTo>
                <a:lnTo>
                  <a:pt x="16841" y="16824"/>
                </a:lnTo>
                <a:lnTo>
                  <a:pt x="4518" y="35104"/>
                </a:lnTo>
                <a:lnTo>
                  <a:pt x="0" y="57518"/>
                </a:lnTo>
                <a:lnTo>
                  <a:pt x="0" y="372478"/>
                </a:lnTo>
                <a:lnTo>
                  <a:pt x="115074" y="372478"/>
                </a:lnTo>
                <a:lnTo>
                  <a:pt x="115074" y="364058"/>
                </a:lnTo>
                <a:lnTo>
                  <a:pt x="8483" y="364058"/>
                </a:lnTo>
                <a:lnTo>
                  <a:pt x="8483" y="66535"/>
                </a:lnTo>
                <a:lnTo>
                  <a:pt x="115074" y="66535"/>
                </a:lnTo>
                <a:lnTo>
                  <a:pt x="115074" y="58115"/>
                </a:lnTo>
                <a:lnTo>
                  <a:pt x="8483" y="58115"/>
                </a:lnTo>
                <a:lnTo>
                  <a:pt x="8483" y="57518"/>
                </a:lnTo>
                <a:lnTo>
                  <a:pt x="11966" y="39398"/>
                </a:lnTo>
                <a:lnTo>
                  <a:pt x="21505" y="24364"/>
                </a:lnTo>
                <a:lnTo>
                  <a:pt x="35738" y="13741"/>
                </a:lnTo>
                <a:lnTo>
                  <a:pt x="53301" y="8851"/>
                </a:lnTo>
                <a:lnTo>
                  <a:pt x="86377" y="8851"/>
                </a:lnTo>
                <a:lnTo>
                  <a:pt x="79927" y="4511"/>
                </a:lnTo>
                <a:lnTo>
                  <a:pt x="57505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301" y="66535"/>
                </a:lnTo>
                <a:lnTo>
                  <a:pt x="53301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5074" y="66535"/>
                </a:moveTo>
                <a:lnTo>
                  <a:pt x="106591" y="66535"/>
                </a:lnTo>
                <a:lnTo>
                  <a:pt x="106591" y="364058"/>
                </a:lnTo>
                <a:lnTo>
                  <a:pt x="115074" y="364058"/>
                </a:lnTo>
                <a:lnTo>
                  <a:pt x="115074" y="66535"/>
                </a:lnTo>
                <a:close/>
              </a:path>
              <a:path w="115570" h="372745">
                <a:moveTo>
                  <a:pt x="61722" y="8851"/>
                </a:moveTo>
                <a:lnTo>
                  <a:pt x="53301" y="8851"/>
                </a:lnTo>
                <a:lnTo>
                  <a:pt x="53301" y="58115"/>
                </a:lnTo>
                <a:lnTo>
                  <a:pt x="61722" y="58115"/>
                </a:lnTo>
                <a:lnTo>
                  <a:pt x="61722" y="8851"/>
                </a:lnTo>
                <a:close/>
              </a:path>
              <a:path w="115570" h="372745">
                <a:moveTo>
                  <a:pt x="86377" y="8851"/>
                </a:moveTo>
                <a:lnTo>
                  <a:pt x="61722" y="8851"/>
                </a:lnTo>
                <a:lnTo>
                  <a:pt x="79314" y="13762"/>
                </a:lnTo>
                <a:lnTo>
                  <a:pt x="93562" y="24384"/>
                </a:lnTo>
                <a:lnTo>
                  <a:pt x="103107" y="39405"/>
                </a:lnTo>
                <a:lnTo>
                  <a:pt x="106591" y="57518"/>
                </a:lnTo>
                <a:lnTo>
                  <a:pt x="106591" y="58115"/>
                </a:lnTo>
                <a:lnTo>
                  <a:pt x="115074" y="58115"/>
                </a:lnTo>
                <a:lnTo>
                  <a:pt x="115074" y="57518"/>
                </a:lnTo>
                <a:lnTo>
                  <a:pt x="110555" y="35104"/>
                </a:lnTo>
                <a:lnTo>
                  <a:pt x="98224" y="16824"/>
                </a:lnTo>
                <a:lnTo>
                  <a:pt x="86377" y="8851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8353612" y="5495588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074" y="0"/>
                </a:lnTo>
              </a:path>
            </a:pathLst>
          </a:custGeom>
          <a:ln w="9017">
            <a:solidFill>
              <a:srgbClr val="FFEE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8360116" y="5498776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747" y="0"/>
                </a:moveTo>
                <a:lnTo>
                  <a:pt x="71308" y="0"/>
                </a:lnTo>
                <a:lnTo>
                  <a:pt x="71555" y="13355"/>
                </a:lnTo>
                <a:lnTo>
                  <a:pt x="70523" y="26716"/>
                </a:lnTo>
                <a:lnTo>
                  <a:pt x="69749" y="40088"/>
                </a:lnTo>
                <a:lnTo>
                  <a:pt x="70775" y="53479"/>
                </a:lnTo>
                <a:lnTo>
                  <a:pt x="78230" y="53479"/>
                </a:lnTo>
                <a:lnTo>
                  <a:pt x="79285" y="40088"/>
                </a:lnTo>
                <a:lnTo>
                  <a:pt x="78527" y="26716"/>
                </a:lnTo>
                <a:lnTo>
                  <a:pt x="77499" y="13355"/>
                </a:lnTo>
                <a:lnTo>
                  <a:pt x="77747" y="0"/>
                </a:lnTo>
                <a:close/>
              </a:path>
              <a:path w="97154" h="53975">
                <a:moveTo>
                  <a:pt x="95134" y="0"/>
                </a:moveTo>
                <a:lnTo>
                  <a:pt x="88809" y="0"/>
                </a:lnTo>
                <a:lnTo>
                  <a:pt x="89039" y="13355"/>
                </a:lnTo>
                <a:lnTo>
                  <a:pt x="87972" y="26716"/>
                </a:lnTo>
                <a:lnTo>
                  <a:pt x="87175" y="40088"/>
                </a:lnTo>
                <a:lnTo>
                  <a:pt x="88212" y="53479"/>
                </a:lnTo>
                <a:lnTo>
                  <a:pt x="95731" y="53479"/>
                </a:lnTo>
                <a:lnTo>
                  <a:pt x="96773" y="40088"/>
                </a:lnTo>
                <a:lnTo>
                  <a:pt x="95975" y="26716"/>
                </a:lnTo>
                <a:lnTo>
                  <a:pt x="94905" y="13355"/>
                </a:lnTo>
                <a:lnTo>
                  <a:pt x="95134" y="0"/>
                </a:lnTo>
                <a:close/>
              </a:path>
              <a:path w="97154" h="53975">
                <a:moveTo>
                  <a:pt x="60247" y="0"/>
                </a:moveTo>
                <a:lnTo>
                  <a:pt x="53922" y="0"/>
                </a:lnTo>
                <a:lnTo>
                  <a:pt x="54132" y="13355"/>
                </a:lnTo>
                <a:lnTo>
                  <a:pt x="53081" y="26716"/>
                </a:lnTo>
                <a:lnTo>
                  <a:pt x="52300" y="40088"/>
                </a:lnTo>
                <a:lnTo>
                  <a:pt x="53325" y="53479"/>
                </a:lnTo>
                <a:lnTo>
                  <a:pt x="60844" y="53479"/>
                </a:lnTo>
                <a:lnTo>
                  <a:pt x="61867" y="40088"/>
                </a:lnTo>
                <a:lnTo>
                  <a:pt x="61083" y="26716"/>
                </a:lnTo>
                <a:lnTo>
                  <a:pt x="60031" y="13355"/>
                </a:lnTo>
                <a:lnTo>
                  <a:pt x="60247" y="0"/>
                </a:lnTo>
                <a:close/>
              </a:path>
              <a:path w="97154" h="53975">
                <a:moveTo>
                  <a:pt x="42797" y="0"/>
                </a:moveTo>
                <a:lnTo>
                  <a:pt x="36485" y="0"/>
                </a:lnTo>
                <a:lnTo>
                  <a:pt x="36696" y="13355"/>
                </a:lnTo>
                <a:lnTo>
                  <a:pt x="35650" y="26716"/>
                </a:lnTo>
                <a:lnTo>
                  <a:pt x="34885" y="40088"/>
                </a:lnTo>
                <a:lnTo>
                  <a:pt x="35939" y="53479"/>
                </a:lnTo>
                <a:lnTo>
                  <a:pt x="43343" y="53479"/>
                </a:lnTo>
                <a:lnTo>
                  <a:pt x="44397" y="40088"/>
                </a:lnTo>
                <a:lnTo>
                  <a:pt x="43632" y="26716"/>
                </a:lnTo>
                <a:lnTo>
                  <a:pt x="42586" y="13355"/>
                </a:lnTo>
                <a:lnTo>
                  <a:pt x="42797" y="0"/>
                </a:lnTo>
                <a:close/>
              </a:path>
              <a:path w="97154" h="53975">
                <a:moveTo>
                  <a:pt x="7910" y="0"/>
                </a:moveTo>
                <a:lnTo>
                  <a:pt x="1585" y="0"/>
                </a:lnTo>
                <a:lnTo>
                  <a:pt x="1824" y="13355"/>
                </a:lnTo>
                <a:lnTo>
                  <a:pt x="776" y="26716"/>
                </a:lnTo>
                <a:lnTo>
                  <a:pt x="0" y="40088"/>
                </a:lnTo>
                <a:lnTo>
                  <a:pt x="1052" y="53479"/>
                </a:lnTo>
                <a:lnTo>
                  <a:pt x="8507" y="53479"/>
                </a:lnTo>
                <a:lnTo>
                  <a:pt x="9532" y="40088"/>
                </a:lnTo>
                <a:lnTo>
                  <a:pt x="8751" y="26716"/>
                </a:lnTo>
                <a:lnTo>
                  <a:pt x="7700" y="13355"/>
                </a:lnTo>
                <a:lnTo>
                  <a:pt x="7910" y="0"/>
                </a:lnTo>
                <a:close/>
              </a:path>
              <a:path w="97154" h="53975">
                <a:moveTo>
                  <a:pt x="25347" y="0"/>
                </a:moveTo>
                <a:lnTo>
                  <a:pt x="19035" y="0"/>
                </a:lnTo>
                <a:lnTo>
                  <a:pt x="19273" y="13355"/>
                </a:lnTo>
                <a:lnTo>
                  <a:pt x="18224" y="26716"/>
                </a:lnTo>
                <a:lnTo>
                  <a:pt x="17444" y="40088"/>
                </a:lnTo>
                <a:lnTo>
                  <a:pt x="18489" y="53479"/>
                </a:lnTo>
                <a:lnTo>
                  <a:pt x="25957" y="53479"/>
                </a:lnTo>
                <a:lnTo>
                  <a:pt x="26979" y="40088"/>
                </a:lnTo>
                <a:lnTo>
                  <a:pt x="26195" y="26716"/>
                </a:lnTo>
                <a:lnTo>
                  <a:pt x="25139" y="13355"/>
                </a:lnTo>
                <a:lnTo>
                  <a:pt x="25347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8333558" y="5237414"/>
            <a:ext cx="120997" cy="22324"/>
          </a:xfrm>
          <a:custGeom>
            <a:avLst/>
            <a:gdLst/>
            <a:ahLst/>
            <a:cxnLst/>
            <a:rect l="l" t="t" r="r" b="b"/>
            <a:pathLst>
              <a:path w="172084" h="31750">
                <a:moveTo>
                  <a:pt x="0" y="31343"/>
                </a:moveTo>
                <a:lnTo>
                  <a:pt x="172046" y="31343"/>
                </a:lnTo>
                <a:lnTo>
                  <a:pt x="172046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8329003" y="5244012"/>
            <a:ext cx="130373" cy="9376"/>
          </a:xfrm>
          <a:custGeom>
            <a:avLst/>
            <a:gdLst/>
            <a:ahLst/>
            <a:cxnLst/>
            <a:rect l="l" t="t" r="r" b="b"/>
            <a:pathLst>
              <a:path w="185420" h="13334">
                <a:moveTo>
                  <a:pt x="0" y="13169"/>
                </a:moveTo>
                <a:lnTo>
                  <a:pt x="185089" y="13169"/>
                </a:lnTo>
                <a:lnTo>
                  <a:pt x="185089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/>
          <p:nvPr/>
        </p:nvSpPr>
        <p:spPr>
          <a:xfrm>
            <a:off x="8339531" y="5259453"/>
            <a:ext cx="0" cy="251817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0"/>
                </a:moveTo>
                <a:lnTo>
                  <a:pt x="0" y="358101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6" name="object 286"/>
          <p:cNvSpPr/>
          <p:nvPr/>
        </p:nvSpPr>
        <p:spPr>
          <a:xfrm>
            <a:off x="8448548" y="5259407"/>
            <a:ext cx="0" cy="252264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165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8191369" y="5259452"/>
            <a:ext cx="97334" cy="289768"/>
          </a:xfrm>
          <a:custGeom>
            <a:avLst/>
            <a:gdLst/>
            <a:ahLst/>
            <a:cxnLst/>
            <a:rect l="l" t="t" r="r" b="b"/>
            <a:pathLst>
              <a:path w="138429" h="412115">
                <a:moveTo>
                  <a:pt x="138175" y="411568"/>
                </a:moveTo>
                <a:lnTo>
                  <a:pt x="0" y="411568"/>
                </a:lnTo>
                <a:lnTo>
                  <a:pt x="0" y="0"/>
                </a:lnTo>
                <a:lnTo>
                  <a:pt x="138175" y="0"/>
                </a:lnTo>
                <a:lnTo>
                  <a:pt x="138175" y="411568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8199505" y="527445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8199530" y="5274463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442" y="0"/>
                </a:moveTo>
                <a:lnTo>
                  <a:pt x="35093" y="4511"/>
                </a:lnTo>
                <a:lnTo>
                  <a:pt x="16833" y="16824"/>
                </a:lnTo>
                <a:lnTo>
                  <a:pt x="4517" y="35104"/>
                </a:lnTo>
                <a:lnTo>
                  <a:pt x="0" y="57518"/>
                </a:lnTo>
                <a:lnTo>
                  <a:pt x="0" y="372478"/>
                </a:lnTo>
                <a:lnTo>
                  <a:pt x="114947" y="372478"/>
                </a:lnTo>
                <a:lnTo>
                  <a:pt x="114947" y="364058"/>
                </a:lnTo>
                <a:lnTo>
                  <a:pt x="8420" y="364058"/>
                </a:lnTo>
                <a:lnTo>
                  <a:pt x="8420" y="66535"/>
                </a:lnTo>
                <a:lnTo>
                  <a:pt x="114947" y="66535"/>
                </a:lnTo>
                <a:lnTo>
                  <a:pt x="114947" y="58115"/>
                </a:lnTo>
                <a:lnTo>
                  <a:pt x="8420" y="58115"/>
                </a:lnTo>
                <a:lnTo>
                  <a:pt x="8420" y="57518"/>
                </a:lnTo>
                <a:lnTo>
                  <a:pt x="11902" y="39398"/>
                </a:lnTo>
                <a:lnTo>
                  <a:pt x="21442" y="24364"/>
                </a:lnTo>
                <a:lnTo>
                  <a:pt x="35675" y="13741"/>
                </a:lnTo>
                <a:lnTo>
                  <a:pt x="53238" y="8851"/>
                </a:lnTo>
                <a:lnTo>
                  <a:pt x="86270" y="8851"/>
                </a:lnTo>
                <a:lnTo>
                  <a:pt x="79827" y="4511"/>
                </a:lnTo>
                <a:lnTo>
                  <a:pt x="57442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238" y="66535"/>
                </a:lnTo>
                <a:lnTo>
                  <a:pt x="53238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4947" y="66535"/>
                </a:moveTo>
                <a:lnTo>
                  <a:pt x="106540" y="66535"/>
                </a:lnTo>
                <a:lnTo>
                  <a:pt x="106540" y="364058"/>
                </a:lnTo>
                <a:lnTo>
                  <a:pt x="114947" y="364058"/>
                </a:lnTo>
                <a:lnTo>
                  <a:pt x="114947" y="66535"/>
                </a:lnTo>
                <a:close/>
              </a:path>
              <a:path w="115570" h="372745">
                <a:moveTo>
                  <a:pt x="61722" y="8851"/>
                </a:moveTo>
                <a:lnTo>
                  <a:pt x="53238" y="8851"/>
                </a:lnTo>
                <a:lnTo>
                  <a:pt x="53238" y="58115"/>
                </a:lnTo>
                <a:lnTo>
                  <a:pt x="61722" y="58115"/>
                </a:lnTo>
                <a:lnTo>
                  <a:pt x="61722" y="8851"/>
                </a:lnTo>
                <a:close/>
              </a:path>
              <a:path w="115570" h="372745">
                <a:moveTo>
                  <a:pt x="86270" y="8851"/>
                </a:moveTo>
                <a:lnTo>
                  <a:pt x="61722" y="8851"/>
                </a:lnTo>
                <a:lnTo>
                  <a:pt x="79277" y="13762"/>
                </a:lnTo>
                <a:lnTo>
                  <a:pt x="93506" y="24384"/>
                </a:lnTo>
                <a:lnTo>
                  <a:pt x="103045" y="39405"/>
                </a:lnTo>
                <a:lnTo>
                  <a:pt x="106527" y="57518"/>
                </a:lnTo>
                <a:lnTo>
                  <a:pt x="106527" y="58115"/>
                </a:lnTo>
                <a:lnTo>
                  <a:pt x="114947" y="58115"/>
                </a:lnTo>
                <a:lnTo>
                  <a:pt x="114947" y="57518"/>
                </a:lnTo>
                <a:lnTo>
                  <a:pt x="110429" y="35104"/>
                </a:lnTo>
                <a:lnTo>
                  <a:pt x="98105" y="16824"/>
                </a:lnTo>
                <a:lnTo>
                  <a:pt x="86270" y="8851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/>
          <p:nvPr/>
        </p:nvSpPr>
        <p:spPr>
          <a:xfrm>
            <a:off x="8199522" y="5495588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60" y="0"/>
                </a:lnTo>
              </a:path>
            </a:pathLst>
          </a:custGeom>
          <a:ln w="9017">
            <a:solidFill>
              <a:srgbClr val="FFEE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1" name="object 291"/>
          <p:cNvSpPr/>
          <p:nvPr/>
        </p:nvSpPr>
        <p:spPr>
          <a:xfrm>
            <a:off x="8206027" y="5498776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635" y="0"/>
                </a:moveTo>
                <a:lnTo>
                  <a:pt x="71323" y="0"/>
                </a:lnTo>
                <a:lnTo>
                  <a:pt x="71533" y="13355"/>
                </a:lnTo>
                <a:lnTo>
                  <a:pt x="70480" y="26716"/>
                </a:lnTo>
                <a:lnTo>
                  <a:pt x="69696" y="40088"/>
                </a:lnTo>
                <a:lnTo>
                  <a:pt x="70713" y="53479"/>
                </a:lnTo>
                <a:lnTo>
                  <a:pt x="78181" y="53479"/>
                </a:lnTo>
                <a:lnTo>
                  <a:pt x="79235" y="40088"/>
                </a:lnTo>
                <a:lnTo>
                  <a:pt x="78470" y="26716"/>
                </a:lnTo>
                <a:lnTo>
                  <a:pt x="77423" y="13355"/>
                </a:lnTo>
                <a:lnTo>
                  <a:pt x="77635" y="0"/>
                </a:lnTo>
                <a:close/>
              </a:path>
              <a:path w="97154" h="53975">
                <a:moveTo>
                  <a:pt x="95084" y="0"/>
                </a:moveTo>
                <a:lnTo>
                  <a:pt x="88760" y="0"/>
                </a:lnTo>
                <a:lnTo>
                  <a:pt x="88970" y="13355"/>
                </a:lnTo>
                <a:lnTo>
                  <a:pt x="87918" y="26716"/>
                </a:lnTo>
                <a:lnTo>
                  <a:pt x="87138" y="40088"/>
                </a:lnTo>
                <a:lnTo>
                  <a:pt x="88163" y="53479"/>
                </a:lnTo>
                <a:lnTo>
                  <a:pt x="95618" y="53479"/>
                </a:lnTo>
                <a:lnTo>
                  <a:pt x="96670" y="40088"/>
                </a:lnTo>
                <a:lnTo>
                  <a:pt x="95894" y="26716"/>
                </a:lnTo>
                <a:lnTo>
                  <a:pt x="94846" y="13355"/>
                </a:lnTo>
                <a:lnTo>
                  <a:pt x="95084" y="0"/>
                </a:lnTo>
                <a:close/>
              </a:path>
              <a:path w="97154" h="53975">
                <a:moveTo>
                  <a:pt x="60185" y="0"/>
                </a:moveTo>
                <a:lnTo>
                  <a:pt x="53873" y="0"/>
                </a:lnTo>
                <a:lnTo>
                  <a:pt x="54111" y="13355"/>
                </a:lnTo>
                <a:lnTo>
                  <a:pt x="53062" y="26716"/>
                </a:lnTo>
                <a:lnTo>
                  <a:pt x="52282" y="40088"/>
                </a:lnTo>
                <a:lnTo>
                  <a:pt x="53327" y="53479"/>
                </a:lnTo>
                <a:lnTo>
                  <a:pt x="60794" y="53479"/>
                </a:lnTo>
                <a:lnTo>
                  <a:pt x="61817" y="40088"/>
                </a:lnTo>
                <a:lnTo>
                  <a:pt x="61033" y="26716"/>
                </a:lnTo>
                <a:lnTo>
                  <a:pt x="59976" y="13355"/>
                </a:lnTo>
                <a:lnTo>
                  <a:pt x="60185" y="0"/>
                </a:lnTo>
                <a:close/>
              </a:path>
              <a:path w="97154" h="53975">
                <a:moveTo>
                  <a:pt x="42748" y="0"/>
                </a:moveTo>
                <a:lnTo>
                  <a:pt x="36423" y="0"/>
                </a:lnTo>
                <a:lnTo>
                  <a:pt x="36661" y="13355"/>
                </a:lnTo>
                <a:lnTo>
                  <a:pt x="35613" y="26716"/>
                </a:lnTo>
                <a:lnTo>
                  <a:pt x="34837" y="40088"/>
                </a:lnTo>
                <a:lnTo>
                  <a:pt x="35890" y="53479"/>
                </a:lnTo>
                <a:lnTo>
                  <a:pt x="43345" y="53479"/>
                </a:lnTo>
                <a:lnTo>
                  <a:pt x="44369" y="40088"/>
                </a:lnTo>
                <a:lnTo>
                  <a:pt x="43589" y="26716"/>
                </a:lnTo>
                <a:lnTo>
                  <a:pt x="42537" y="13355"/>
                </a:lnTo>
                <a:lnTo>
                  <a:pt x="42748" y="0"/>
                </a:lnTo>
                <a:close/>
              </a:path>
              <a:path w="97154" h="53975">
                <a:moveTo>
                  <a:pt x="7912" y="0"/>
                </a:moveTo>
                <a:lnTo>
                  <a:pt x="1600" y="0"/>
                </a:lnTo>
                <a:lnTo>
                  <a:pt x="1811" y="13355"/>
                </a:lnTo>
                <a:lnTo>
                  <a:pt x="765" y="26716"/>
                </a:lnTo>
                <a:lnTo>
                  <a:pt x="0" y="40088"/>
                </a:lnTo>
                <a:lnTo>
                  <a:pt x="1054" y="53479"/>
                </a:lnTo>
                <a:lnTo>
                  <a:pt x="8521" y="53479"/>
                </a:lnTo>
                <a:lnTo>
                  <a:pt x="9539" y="40088"/>
                </a:lnTo>
                <a:lnTo>
                  <a:pt x="8755" y="26716"/>
                </a:lnTo>
                <a:lnTo>
                  <a:pt x="7701" y="13355"/>
                </a:lnTo>
                <a:lnTo>
                  <a:pt x="7912" y="0"/>
                </a:lnTo>
                <a:close/>
              </a:path>
              <a:path w="97154" h="53975">
                <a:moveTo>
                  <a:pt x="25361" y="0"/>
                </a:moveTo>
                <a:lnTo>
                  <a:pt x="19049" y="0"/>
                </a:lnTo>
                <a:lnTo>
                  <a:pt x="19251" y="13355"/>
                </a:lnTo>
                <a:lnTo>
                  <a:pt x="18183" y="26716"/>
                </a:lnTo>
                <a:lnTo>
                  <a:pt x="17396" y="40088"/>
                </a:lnTo>
                <a:lnTo>
                  <a:pt x="18440" y="53479"/>
                </a:lnTo>
                <a:lnTo>
                  <a:pt x="25907" y="53479"/>
                </a:lnTo>
                <a:lnTo>
                  <a:pt x="26953" y="40088"/>
                </a:lnTo>
                <a:lnTo>
                  <a:pt x="26173" y="26716"/>
                </a:lnTo>
                <a:lnTo>
                  <a:pt x="25123" y="13355"/>
                </a:lnTo>
                <a:lnTo>
                  <a:pt x="25361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2" name="object 292"/>
          <p:cNvSpPr/>
          <p:nvPr/>
        </p:nvSpPr>
        <p:spPr>
          <a:xfrm>
            <a:off x="8179439" y="5554779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64" y="0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3" name="object 293"/>
          <p:cNvSpPr/>
          <p:nvPr/>
        </p:nvSpPr>
        <p:spPr>
          <a:xfrm>
            <a:off x="8179440" y="5237414"/>
            <a:ext cx="120997" cy="22324"/>
          </a:xfrm>
          <a:custGeom>
            <a:avLst/>
            <a:gdLst/>
            <a:ahLst/>
            <a:cxnLst/>
            <a:rect l="l" t="t" r="r" b="b"/>
            <a:pathLst>
              <a:path w="172084" h="31750">
                <a:moveTo>
                  <a:pt x="0" y="31343"/>
                </a:moveTo>
                <a:lnTo>
                  <a:pt x="172046" y="31343"/>
                </a:lnTo>
                <a:lnTo>
                  <a:pt x="172046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4" name="object 294"/>
          <p:cNvSpPr/>
          <p:nvPr/>
        </p:nvSpPr>
        <p:spPr>
          <a:xfrm>
            <a:off x="8174913" y="5244012"/>
            <a:ext cx="130373" cy="9376"/>
          </a:xfrm>
          <a:custGeom>
            <a:avLst/>
            <a:gdLst/>
            <a:ahLst/>
            <a:cxnLst/>
            <a:rect l="l" t="t" r="r" b="b"/>
            <a:pathLst>
              <a:path w="185420" h="13334">
                <a:moveTo>
                  <a:pt x="0" y="13169"/>
                </a:moveTo>
                <a:lnTo>
                  <a:pt x="184975" y="13169"/>
                </a:lnTo>
                <a:lnTo>
                  <a:pt x="184975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8185403" y="5259452"/>
            <a:ext cx="0" cy="289768"/>
          </a:xfrm>
          <a:custGeom>
            <a:avLst/>
            <a:gdLst/>
            <a:ahLst/>
            <a:cxnLst/>
            <a:rect l="l" t="t" r="r" b="b"/>
            <a:pathLst>
              <a:path h="412115">
                <a:moveTo>
                  <a:pt x="0" y="0"/>
                </a:moveTo>
                <a:lnTo>
                  <a:pt x="0" y="411568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8294467" y="5259407"/>
            <a:ext cx="0" cy="252264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165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8037242" y="5259452"/>
            <a:ext cx="97334" cy="289768"/>
          </a:xfrm>
          <a:custGeom>
            <a:avLst/>
            <a:gdLst/>
            <a:ahLst/>
            <a:cxnLst/>
            <a:rect l="l" t="t" r="r" b="b"/>
            <a:pathLst>
              <a:path w="138429" h="412115">
                <a:moveTo>
                  <a:pt x="138175" y="411568"/>
                </a:moveTo>
                <a:lnTo>
                  <a:pt x="0" y="411568"/>
                </a:lnTo>
                <a:lnTo>
                  <a:pt x="0" y="0"/>
                </a:lnTo>
                <a:lnTo>
                  <a:pt x="138175" y="0"/>
                </a:lnTo>
                <a:lnTo>
                  <a:pt x="138175" y="411568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8045396" y="527445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8045404" y="5274463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1"/>
                </a:lnTo>
                <a:lnTo>
                  <a:pt x="16841" y="16824"/>
                </a:lnTo>
                <a:lnTo>
                  <a:pt x="4518" y="35104"/>
                </a:lnTo>
                <a:lnTo>
                  <a:pt x="0" y="57518"/>
                </a:lnTo>
                <a:lnTo>
                  <a:pt x="0" y="372478"/>
                </a:lnTo>
                <a:lnTo>
                  <a:pt x="114947" y="372478"/>
                </a:lnTo>
                <a:lnTo>
                  <a:pt x="114947" y="364058"/>
                </a:lnTo>
                <a:lnTo>
                  <a:pt x="8420" y="364058"/>
                </a:lnTo>
                <a:lnTo>
                  <a:pt x="8420" y="66535"/>
                </a:lnTo>
                <a:lnTo>
                  <a:pt x="114947" y="66535"/>
                </a:lnTo>
                <a:lnTo>
                  <a:pt x="114947" y="58115"/>
                </a:lnTo>
                <a:lnTo>
                  <a:pt x="8420" y="58115"/>
                </a:lnTo>
                <a:lnTo>
                  <a:pt x="8420" y="57518"/>
                </a:lnTo>
                <a:lnTo>
                  <a:pt x="11912" y="39398"/>
                </a:lnTo>
                <a:lnTo>
                  <a:pt x="21474" y="24364"/>
                </a:lnTo>
                <a:lnTo>
                  <a:pt x="35728" y="13741"/>
                </a:lnTo>
                <a:lnTo>
                  <a:pt x="53301" y="8851"/>
                </a:lnTo>
                <a:lnTo>
                  <a:pt x="86316" y="8851"/>
                </a:lnTo>
                <a:lnTo>
                  <a:pt x="79880" y="4511"/>
                </a:lnTo>
                <a:lnTo>
                  <a:pt x="57505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301" y="66535"/>
                </a:lnTo>
                <a:lnTo>
                  <a:pt x="53301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4947" y="66535"/>
                </a:moveTo>
                <a:lnTo>
                  <a:pt x="106540" y="66535"/>
                </a:lnTo>
                <a:lnTo>
                  <a:pt x="106540" y="364058"/>
                </a:lnTo>
                <a:lnTo>
                  <a:pt x="114947" y="364058"/>
                </a:lnTo>
                <a:lnTo>
                  <a:pt x="114947" y="66535"/>
                </a:lnTo>
                <a:close/>
              </a:path>
              <a:path w="115570" h="372745">
                <a:moveTo>
                  <a:pt x="61722" y="8851"/>
                </a:moveTo>
                <a:lnTo>
                  <a:pt x="53301" y="8851"/>
                </a:lnTo>
                <a:lnTo>
                  <a:pt x="53301" y="58115"/>
                </a:lnTo>
                <a:lnTo>
                  <a:pt x="61722" y="58115"/>
                </a:lnTo>
                <a:lnTo>
                  <a:pt x="61722" y="8851"/>
                </a:lnTo>
                <a:close/>
              </a:path>
              <a:path w="115570" h="372745">
                <a:moveTo>
                  <a:pt x="86316" y="8851"/>
                </a:moveTo>
                <a:lnTo>
                  <a:pt x="61722" y="8851"/>
                </a:lnTo>
                <a:lnTo>
                  <a:pt x="79277" y="13762"/>
                </a:lnTo>
                <a:lnTo>
                  <a:pt x="93506" y="24384"/>
                </a:lnTo>
                <a:lnTo>
                  <a:pt x="103045" y="39405"/>
                </a:lnTo>
                <a:lnTo>
                  <a:pt x="106527" y="57518"/>
                </a:lnTo>
                <a:lnTo>
                  <a:pt x="106527" y="58115"/>
                </a:lnTo>
                <a:lnTo>
                  <a:pt x="114947" y="58115"/>
                </a:lnTo>
                <a:lnTo>
                  <a:pt x="114947" y="57518"/>
                </a:lnTo>
                <a:lnTo>
                  <a:pt x="110439" y="35104"/>
                </a:lnTo>
                <a:lnTo>
                  <a:pt x="98137" y="16824"/>
                </a:lnTo>
                <a:lnTo>
                  <a:pt x="86316" y="8851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8045395" y="5495588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60" y="0"/>
                </a:lnTo>
              </a:path>
            </a:pathLst>
          </a:custGeom>
          <a:ln w="9017">
            <a:solidFill>
              <a:srgbClr val="FFEE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8051923" y="5498776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626" y="0"/>
                </a:moveTo>
                <a:lnTo>
                  <a:pt x="71314" y="0"/>
                </a:lnTo>
                <a:lnTo>
                  <a:pt x="71523" y="13355"/>
                </a:lnTo>
                <a:lnTo>
                  <a:pt x="70474" y="26716"/>
                </a:lnTo>
                <a:lnTo>
                  <a:pt x="69708" y="40088"/>
                </a:lnTo>
                <a:lnTo>
                  <a:pt x="70768" y="53479"/>
                </a:lnTo>
                <a:lnTo>
                  <a:pt x="78172" y="53479"/>
                </a:lnTo>
                <a:lnTo>
                  <a:pt x="79226" y="40088"/>
                </a:lnTo>
                <a:lnTo>
                  <a:pt x="78461" y="26716"/>
                </a:lnTo>
                <a:lnTo>
                  <a:pt x="77415" y="13355"/>
                </a:lnTo>
                <a:lnTo>
                  <a:pt x="77626" y="0"/>
                </a:lnTo>
                <a:close/>
              </a:path>
              <a:path w="97154" h="53975">
                <a:moveTo>
                  <a:pt x="95075" y="0"/>
                </a:moveTo>
                <a:lnTo>
                  <a:pt x="88751" y="0"/>
                </a:lnTo>
                <a:lnTo>
                  <a:pt x="88961" y="13355"/>
                </a:lnTo>
                <a:lnTo>
                  <a:pt x="87909" y="26716"/>
                </a:lnTo>
                <a:lnTo>
                  <a:pt x="87129" y="40088"/>
                </a:lnTo>
                <a:lnTo>
                  <a:pt x="88154" y="53479"/>
                </a:lnTo>
                <a:lnTo>
                  <a:pt x="95609" y="53479"/>
                </a:lnTo>
                <a:lnTo>
                  <a:pt x="96661" y="40088"/>
                </a:lnTo>
                <a:lnTo>
                  <a:pt x="95885" y="26716"/>
                </a:lnTo>
                <a:lnTo>
                  <a:pt x="94837" y="13355"/>
                </a:lnTo>
                <a:lnTo>
                  <a:pt x="95075" y="0"/>
                </a:lnTo>
                <a:close/>
              </a:path>
              <a:path w="97154" h="53975">
                <a:moveTo>
                  <a:pt x="60176" y="0"/>
                </a:moveTo>
                <a:lnTo>
                  <a:pt x="53864" y="0"/>
                </a:lnTo>
                <a:lnTo>
                  <a:pt x="54102" y="13355"/>
                </a:lnTo>
                <a:lnTo>
                  <a:pt x="53053" y="26716"/>
                </a:lnTo>
                <a:lnTo>
                  <a:pt x="52273" y="40088"/>
                </a:lnTo>
                <a:lnTo>
                  <a:pt x="53318" y="53479"/>
                </a:lnTo>
                <a:lnTo>
                  <a:pt x="60785" y="53479"/>
                </a:lnTo>
                <a:lnTo>
                  <a:pt x="61808" y="40088"/>
                </a:lnTo>
                <a:lnTo>
                  <a:pt x="61024" y="26716"/>
                </a:lnTo>
                <a:lnTo>
                  <a:pt x="59968" y="13355"/>
                </a:lnTo>
                <a:lnTo>
                  <a:pt x="60176" y="0"/>
                </a:lnTo>
                <a:close/>
              </a:path>
              <a:path w="97154" h="53975">
                <a:moveTo>
                  <a:pt x="42739" y="0"/>
                </a:moveTo>
                <a:lnTo>
                  <a:pt x="36414" y="0"/>
                </a:lnTo>
                <a:lnTo>
                  <a:pt x="36652" y="13355"/>
                </a:lnTo>
                <a:lnTo>
                  <a:pt x="35605" y="26716"/>
                </a:lnTo>
                <a:lnTo>
                  <a:pt x="34828" y="40088"/>
                </a:lnTo>
                <a:lnTo>
                  <a:pt x="35881" y="53479"/>
                </a:lnTo>
                <a:lnTo>
                  <a:pt x="43336" y="53479"/>
                </a:lnTo>
                <a:lnTo>
                  <a:pt x="44387" y="40088"/>
                </a:lnTo>
                <a:lnTo>
                  <a:pt x="43604" y="26716"/>
                </a:lnTo>
                <a:lnTo>
                  <a:pt x="42537" y="13355"/>
                </a:lnTo>
                <a:lnTo>
                  <a:pt x="42739" y="0"/>
                </a:lnTo>
                <a:close/>
              </a:path>
              <a:path w="97154" h="53975">
                <a:moveTo>
                  <a:pt x="7903" y="0"/>
                </a:moveTo>
                <a:lnTo>
                  <a:pt x="1591" y="0"/>
                </a:lnTo>
                <a:lnTo>
                  <a:pt x="1829" y="13355"/>
                </a:lnTo>
                <a:lnTo>
                  <a:pt x="780" y="26716"/>
                </a:lnTo>
                <a:lnTo>
                  <a:pt x="0" y="40088"/>
                </a:lnTo>
                <a:lnTo>
                  <a:pt x="1045" y="53479"/>
                </a:lnTo>
                <a:lnTo>
                  <a:pt x="8512" y="53479"/>
                </a:lnTo>
                <a:lnTo>
                  <a:pt x="9530" y="40088"/>
                </a:lnTo>
                <a:lnTo>
                  <a:pt x="8746" y="26716"/>
                </a:lnTo>
                <a:lnTo>
                  <a:pt x="7693" y="13355"/>
                </a:lnTo>
                <a:lnTo>
                  <a:pt x="7903" y="0"/>
                </a:lnTo>
                <a:close/>
              </a:path>
              <a:path w="97154" h="53975">
                <a:moveTo>
                  <a:pt x="25352" y="0"/>
                </a:moveTo>
                <a:lnTo>
                  <a:pt x="19041" y="0"/>
                </a:lnTo>
                <a:lnTo>
                  <a:pt x="19250" y="13355"/>
                </a:lnTo>
                <a:lnTo>
                  <a:pt x="18201" y="26716"/>
                </a:lnTo>
                <a:lnTo>
                  <a:pt x="17435" y="40088"/>
                </a:lnTo>
                <a:lnTo>
                  <a:pt x="18494" y="53479"/>
                </a:lnTo>
                <a:lnTo>
                  <a:pt x="25899" y="53479"/>
                </a:lnTo>
                <a:lnTo>
                  <a:pt x="26953" y="40088"/>
                </a:lnTo>
                <a:lnTo>
                  <a:pt x="26187" y="26716"/>
                </a:lnTo>
                <a:lnTo>
                  <a:pt x="25141" y="13355"/>
                </a:lnTo>
                <a:lnTo>
                  <a:pt x="25352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8025349" y="5554779"/>
            <a:ext cx="120997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2046" y="0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8025349" y="5237414"/>
            <a:ext cx="120997" cy="22324"/>
          </a:xfrm>
          <a:custGeom>
            <a:avLst/>
            <a:gdLst/>
            <a:ahLst/>
            <a:cxnLst/>
            <a:rect l="l" t="t" r="r" b="b"/>
            <a:pathLst>
              <a:path w="172084" h="31750">
                <a:moveTo>
                  <a:pt x="0" y="31343"/>
                </a:moveTo>
                <a:lnTo>
                  <a:pt x="172046" y="31343"/>
                </a:lnTo>
                <a:lnTo>
                  <a:pt x="172046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8020786" y="5244012"/>
            <a:ext cx="130373" cy="9376"/>
          </a:xfrm>
          <a:custGeom>
            <a:avLst/>
            <a:gdLst/>
            <a:ahLst/>
            <a:cxnLst/>
            <a:rect l="l" t="t" r="r" b="b"/>
            <a:pathLst>
              <a:path w="185420" h="13334">
                <a:moveTo>
                  <a:pt x="0" y="13169"/>
                </a:moveTo>
                <a:lnTo>
                  <a:pt x="184975" y="13169"/>
                </a:lnTo>
                <a:lnTo>
                  <a:pt x="184975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8031300" y="5259452"/>
            <a:ext cx="0" cy="289768"/>
          </a:xfrm>
          <a:custGeom>
            <a:avLst/>
            <a:gdLst/>
            <a:ahLst/>
            <a:cxnLst/>
            <a:rect l="l" t="t" r="r" b="b"/>
            <a:pathLst>
              <a:path h="412115">
                <a:moveTo>
                  <a:pt x="0" y="0"/>
                </a:moveTo>
                <a:lnTo>
                  <a:pt x="0" y="411568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/>
          <p:nvPr/>
        </p:nvSpPr>
        <p:spPr>
          <a:xfrm>
            <a:off x="8140363" y="5259407"/>
            <a:ext cx="0" cy="289768"/>
          </a:xfrm>
          <a:custGeom>
            <a:avLst/>
            <a:gdLst/>
            <a:ahLst/>
            <a:cxnLst/>
            <a:rect l="l" t="t" r="r" b="b"/>
            <a:pathLst>
              <a:path h="412115">
                <a:moveTo>
                  <a:pt x="0" y="0"/>
                </a:moveTo>
                <a:lnTo>
                  <a:pt x="0" y="411632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7" name="object 307"/>
          <p:cNvSpPr/>
          <p:nvPr/>
        </p:nvSpPr>
        <p:spPr>
          <a:xfrm>
            <a:off x="8353655" y="506635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442" y="0"/>
                </a:moveTo>
                <a:lnTo>
                  <a:pt x="35066" y="4518"/>
                </a:lnTo>
                <a:lnTo>
                  <a:pt x="16810" y="16841"/>
                </a:lnTo>
                <a:lnTo>
                  <a:pt x="4508" y="35120"/>
                </a:lnTo>
                <a:lnTo>
                  <a:pt x="0" y="57505"/>
                </a:lnTo>
                <a:lnTo>
                  <a:pt x="0" y="146354"/>
                </a:lnTo>
                <a:lnTo>
                  <a:pt x="115011" y="146354"/>
                </a:lnTo>
                <a:lnTo>
                  <a:pt x="115011" y="57505"/>
                </a:lnTo>
                <a:lnTo>
                  <a:pt x="110491" y="35120"/>
                </a:lnTo>
                <a:lnTo>
                  <a:pt x="98161" y="16841"/>
                </a:lnTo>
                <a:lnTo>
                  <a:pt x="79863" y="4518"/>
                </a:lnTo>
                <a:lnTo>
                  <a:pt x="57442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8" name="object 308"/>
          <p:cNvSpPr/>
          <p:nvPr/>
        </p:nvSpPr>
        <p:spPr>
          <a:xfrm>
            <a:off x="8353612" y="506637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505" y="0"/>
                </a:moveTo>
                <a:lnTo>
                  <a:pt x="35120" y="4509"/>
                </a:lnTo>
                <a:lnTo>
                  <a:pt x="16841" y="16817"/>
                </a:lnTo>
                <a:lnTo>
                  <a:pt x="4518" y="35093"/>
                </a:lnTo>
                <a:lnTo>
                  <a:pt x="0" y="57505"/>
                </a:lnTo>
                <a:lnTo>
                  <a:pt x="0" y="146291"/>
                </a:lnTo>
                <a:lnTo>
                  <a:pt x="115074" y="146291"/>
                </a:lnTo>
                <a:lnTo>
                  <a:pt x="115074" y="137807"/>
                </a:lnTo>
                <a:lnTo>
                  <a:pt x="8483" y="137807"/>
                </a:lnTo>
                <a:lnTo>
                  <a:pt x="8483" y="66522"/>
                </a:lnTo>
                <a:lnTo>
                  <a:pt x="115074" y="66522"/>
                </a:lnTo>
                <a:lnTo>
                  <a:pt x="115074" y="58102"/>
                </a:lnTo>
                <a:lnTo>
                  <a:pt x="8483" y="58102"/>
                </a:lnTo>
                <a:lnTo>
                  <a:pt x="8483" y="57505"/>
                </a:lnTo>
                <a:lnTo>
                  <a:pt x="11966" y="39393"/>
                </a:lnTo>
                <a:lnTo>
                  <a:pt x="21505" y="24371"/>
                </a:lnTo>
                <a:lnTo>
                  <a:pt x="35738" y="13750"/>
                </a:lnTo>
                <a:lnTo>
                  <a:pt x="53301" y="8839"/>
                </a:lnTo>
                <a:lnTo>
                  <a:pt x="86363" y="8839"/>
                </a:lnTo>
                <a:lnTo>
                  <a:pt x="79927" y="4509"/>
                </a:lnTo>
                <a:lnTo>
                  <a:pt x="57505" y="0"/>
                </a:lnTo>
                <a:close/>
              </a:path>
              <a:path w="115570" h="146684">
                <a:moveTo>
                  <a:pt x="61722" y="66522"/>
                </a:moveTo>
                <a:lnTo>
                  <a:pt x="53301" y="66522"/>
                </a:lnTo>
                <a:lnTo>
                  <a:pt x="53301" y="137807"/>
                </a:lnTo>
                <a:lnTo>
                  <a:pt x="61722" y="137807"/>
                </a:lnTo>
                <a:lnTo>
                  <a:pt x="61722" y="66522"/>
                </a:lnTo>
                <a:close/>
              </a:path>
              <a:path w="115570" h="146684">
                <a:moveTo>
                  <a:pt x="115074" y="66522"/>
                </a:moveTo>
                <a:lnTo>
                  <a:pt x="106591" y="66522"/>
                </a:lnTo>
                <a:lnTo>
                  <a:pt x="106591" y="137807"/>
                </a:lnTo>
                <a:lnTo>
                  <a:pt x="115074" y="137807"/>
                </a:lnTo>
                <a:lnTo>
                  <a:pt x="115074" y="66522"/>
                </a:lnTo>
                <a:close/>
              </a:path>
              <a:path w="115570" h="146684">
                <a:moveTo>
                  <a:pt x="61722" y="8839"/>
                </a:moveTo>
                <a:lnTo>
                  <a:pt x="53301" y="8839"/>
                </a:lnTo>
                <a:lnTo>
                  <a:pt x="53301" y="58102"/>
                </a:lnTo>
                <a:lnTo>
                  <a:pt x="61722" y="58102"/>
                </a:lnTo>
                <a:lnTo>
                  <a:pt x="61722" y="8839"/>
                </a:lnTo>
                <a:close/>
              </a:path>
              <a:path w="115570" h="146684">
                <a:moveTo>
                  <a:pt x="86363" y="8839"/>
                </a:moveTo>
                <a:lnTo>
                  <a:pt x="61722" y="8839"/>
                </a:lnTo>
                <a:lnTo>
                  <a:pt x="79314" y="13750"/>
                </a:lnTo>
                <a:lnTo>
                  <a:pt x="93562" y="24371"/>
                </a:lnTo>
                <a:lnTo>
                  <a:pt x="103107" y="39393"/>
                </a:lnTo>
                <a:lnTo>
                  <a:pt x="106591" y="57505"/>
                </a:lnTo>
                <a:lnTo>
                  <a:pt x="106591" y="58102"/>
                </a:lnTo>
                <a:lnTo>
                  <a:pt x="115074" y="58102"/>
                </a:lnTo>
                <a:lnTo>
                  <a:pt x="115074" y="57505"/>
                </a:lnTo>
                <a:lnTo>
                  <a:pt x="110555" y="35093"/>
                </a:lnTo>
                <a:lnTo>
                  <a:pt x="98224" y="16817"/>
                </a:lnTo>
                <a:lnTo>
                  <a:pt x="86363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9" name="object 309"/>
          <p:cNvSpPr/>
          <p:nvPr/>
        </p:nvSpPr>
        <p:spPr>
          <a:xfrm>
            <a:off x="8199505" y="506635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146354"/>
                </a:lnTo>
                <a:lnTo>
                  <a:pt x="115011" y="146354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0" name="object 310"/>
          <p:cNvSpPr/>
          <p:nvPr/>
        </p:nvSpPr>
        <p:spPr>
          <a:xfrm>
            <a:off x="8199530" y="506637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442" y="0"/>
                </a:moveTo>
                <a:lnTo>
                  <a:pt x="35093" y="4509"/>
                </a:lnTo>
                <a:lnTo>
                  <a:pt x="16833" y="16817"/>
                </a:lnTo>
                <a:lnTo>
                  <a:pt x="4517" y="35093"/>
                </a:lnTo>
                <a:lnTo>
                  <a:pt x="0" y="57505"/>
                </a:lnTo>
                <a:lnTo>
                  <a:pt x="0" y="146291"/>
                </a:lnTo>
                <a:lnTo>
                  <a:pt x="114947" y="146291"/>
                </a:lnTo>
                <a:lnTo>
                  <a:pt x="114947" y="137807"/>
                </a:lnTo>
                <a:lnTo>
                  <a:pt x="8420" y="137807"/>
                </a:lnTo>
                <a:lnTo>
                  <a:pt x="8420" y="66522"/>
                </a:lnTo>
                <a:lnTo>
                  <a:pt x="114947" y="66522"/>
                </a:lnTo>
                <a:lnTo>
                  <a:pt x="114947" y="58102"/>
                </a:lnTo>
                <a:lnTo>
                  <a:pt x="8420" y="58102"/>
                </a:lnTo>
                <a:lnTo>
                  <a:pt x="8420" y="57505"/>
                </a:lnTo>
                <a:lnTo>
                  <a:pt x="11902" y="39393"/>
                </a:lnTo>
                <a:lnTo>
                  <a:pt x="21442" y="24371"/>
                </a:lnTo>
                <a:lnTo>
                  <a:pt x="35675" y="13750"/>
                </a:lnTo>
                <a:lnTo>
                  <a:pt x="53238" y="8839"/>
                </a:lnTo>
                <a:lnTo>
                  <a:pt x="86256" y="8839"/>
                </a:lnTo>
                <a:lnTo>
                  <a:pt x="79827" y="4509"/>
                </a:lnTo>
                <a:lnTo>
                  <a:pt x="57442" y="0"/>
                </a:lnTo>
                <a:close/>
              </a:path>
              <a:path w="115570" h="146684">
                <a:moveTo>
                  <a:pt x="61722" y="66522"/>
                </a:moveTo>
                <a:lnTo>
                  <a:pt x="53238" y="66522"/>
                </a:lnTo>
                <a:lnTo>
                  <a:pt x="53238" y="137807"/>
                </a:lnTo>
                <a:lnTo>
                  <a:pt x="61722" y="137807"/>
                </a:lnTo>
                <a:lnTo>
                  <a:pt x="61722" y="66522"/>
                </a:lnTo>
                <a:close/>
              </a:path>
              <a:path w="115570" h="146684">
                <a:moveTo>
                  <a:pt x="114947" y="66522"/>
                </a:moveTo>
                <a:lnTo>
                  <a:pt x="106540" y="66522"/>
                </a:lnTo>
                <a:lnTo>
                  <a:pt x="106540" y="137807"/>
                </a:lnTo>
                <a:lnTo>
                  <a:pt x="114947" y="137807"/>
                </a:lnTo>
                <a:lnTo>
                  <a:pt x="114947" y="66522"/>
                </a:lnTo>
                <a:close/>
              </a:path>
              <a:path w="115570" h="146684">
                <a:moveTo>
                  <a:pt x="61722" y="8839"/>
                </a:moveTo>
                <a:lnTo>
                  <a:pt x="53238" y="8839"/>
                </a:lnTo>
                <a:lnTo>
                  <a:pt x="53238" y="58102"/>
                </a:lnTo>
                <a:lnTo>
                  <a:pt x="61722" y="58102"/>
                </a:lnTo>
                <a:lnTo>
                  <a:pt x="61722" y="8839"/>
                </a:lnTo>
                <a:close/>
              </a:path>
              <a:path w="115570" h="146684">
                <a:moveTo>
                  <a:pt x="86256" y="8839"/>
                </a:moveTo>
                <a:lnTo>
                  <a:pt x="61722" y="8839"/>
                </a:lnTo>
                <a:lnTo>
                  <a:pt x="79277" y="13750"/>
                </a:lnTo>
                <a:lnTo>
                  <a:pt x="93506" y="24371"/>
                </a:lnTo>
                <a:lnTo>
                  <a:pt x="103045" y="39393"/>
                </a:lnTo>
                <a:lnTo>
                  <a:pt x="106527" y="57505"/>
                </a:lnTo>
                <a:lnTo>
                  <a:pt x="106527" y="58102"/>
                </a:lnTo>
                <a:lnTo>
                  <a:pt x="114947" y="58102"/>
                </a:lnTo>
                <a:lnTo>
                  <a:pt x="114947" y="57505"/>
                </a:lnTo>
                <a:lnTo>
                  <a:pt x="110429" y="35093"/>
                </a:lnTo>
                <a:lnTo>
                  <a:pt x="98105" y="16817"/>
                </a:lnTo>
                <a:lnTo>
                  <a:pt x="86256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1" name="object 311"/>
          <p:cNvSpPr/>
          <p:nvPr/>
        </p:nvSpPr>
        <p:spPr>
          <a:xfrm>
            <a:off x="8045396" y="506635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146354"/>
                </a:lnTo>
                <a:lnTo>
                  <a:pt x="115011" y="146354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2" name="object 312"/>
          <p:cNvSpPr/>
          <p:nvPr/>
        </p:nvSpPr>
        <p:spPr>
          <a:xfrm>
            <a:off x="8045404" y="5066374"/>
            <a:ext cx="81260" cy="103138"/>
          </a:xfrm>
          <a:custGeom>
            <a:avLst/>
            <a:gdLst/>
            <a:ahLst/>
            <a:cxnLst/>
            <a:rect l="l" t="t" r="r" b="b"/>
            <a:pathLst>
              <a:path w="115570" h="146684">
                <a:moveTo>
                  <a:pt x="57505" y="0"/>
                </a:moveTo>
                <a:lnTo>
                  <a:pt x="35120" y="4509"/>
                </a:lnTo>
                <a:lnTo>
                  <a:pt x="16841" y="16817"/>
                </a:lnTo>
                <a:lnTo>
                  <a:pt x="4518" y="35093"/>
                </a:lnTo>
                <a:lnTo>
                  <a:pt x="0" y="57505"/>
                </a:lnTo>
                <a:lnTo>
                  <a:pt x="0" y="146291"/>
                </a:lnTo>
                <a:lnTo>
                  <a:pt x="114947" y="146291"/>
                </a:lnTo>
                <a:lnTo>
                  <a:pt x="114947" y="137807"/>
                </a:lnTo>
                <a:lnTo>
                  <a:pt x="8420" y="137807"/>
                </a:lnTo>
                <a:lnTo>
                  <a:pt x="8420" y="66522"/>
                </a:lnTo>
                <a:lnTo>
                  <a:pt x="114947" y="66522"/>
                </a:lnTo>
                <a:lnTo>
                  <a:pt x="114947" y="58102"/>
                </a:lnTo>
                <a:lnTo>
                  <a:pt x="8420" y="58102"/>
                </a:lnTo>
                <a:lnTo>
                  <a:pt x="8420" y="57505"/>
                </a:lnTo>
                <a:lnTo>
                  <a:pt x="11912" y="39393"/>
                </a:lnTo>
                <a:lnTo>
                  <a:pt x="21474" y="24371"/>
                </a:lnTo>
                <a:lnTo>
                  <a:pt x="35728" y="13750"/>
                </a:lnTo>
                <a:lnTo>
                  <a:pt x="53301" y="8839"/>
                </a:lnTo>
                <a:lnTo>
                  <a:pt x="86302" y="8839"/>
                </a:lnTo>
                <a:lnTo>
                  <a:pt x="79880" y="4509"/>
                </a:lnTo>
                <a:lnTo>
                  <a:pt x="57505" y="0"/>
                </a:lnTo>
                <a:close/>
              </a:path>
              <a:path w="115570" h="146684">
                <a:moveTo>
                  <a:pt x="61722" y="66522"/>
                </a:moveTo>
                <a:lnTo>
                  <a:pt x="53301" y="66522"/>
                </a:lnTo>
                <a:lnTo>
                  <a:pt x="53301" y="137807"/>
                </a:lnTo>
                <a:lnTo>
                  <a:pt x="61722" y="137807"/>
                </a:lnTo>
                <a:lnTo>
                  <a:pt x="61722" y="66522"/>
                </a:lnTo>
                <a:close/>
              </a:path>
              <a:path w="115570" h="146684">
                <a:moveTo>
                  <a:pt x="114947" y="66522"/>
                </a:moveTo>
                <a:lnTo>
                  <a:pt x="106540" y="66522"/>
                </a:lnTo>
                <a:lnTo>
                  <a:pt x="106540" y="137807"/>
                </a:lnTo>
                <a:lnTo>
                  <a:pt x="114947" y="137807"/>
                </a:lnTo>
                <a:lnTo>
                  <a:pt x="114947" y="66522"/>
                </a:lnTo>
                <a:close/>
              </a:path>
              <a:path w="115570" h="146684">
                <a:moveTo>
                  <a:pt x="61722" y="8839"/>
                </a:moveTo>
                <a:lnTo>
                  <a:pt x="53301" y="8839"/>
                </a:lnTo>
                <a:lnTo>
                  <a:pt x="53301" y="58102"/>
                </a:lnTo>
                <a:lnTo>
                  <a:pt x="61722" y="58102"/>
                </a:lnTo>
                <a:lnTo>
                  <a:pt x="61722" y="8839"/>
                </a:lnTo>
                <a:close/>
              </a:path>
              <a:path w="115570" h="146684">
                <a:moveTo>
                  <a:pt x="86302" y="8839"/>
                </a:moveTo>
                <a:lnTo>
                  <a:pt x="61722" y="8839"/>
                </a:lnTo>
                <a:lnTo>
                  <a:pt x="79277" y="13750"/>
                </a:lnTo>
                <a:lnTo>
                  <a:pt x="93506" y="24371"/>
                </a:lnTo>
                <a:lnTo>
                  <a:pt x="103045" y="39393"/>
                </a:lnTo>
                <a:lnTo>
                  <a:pt x="106527" y="57505"/>
                </a:lnTo>
                <a:lnTo>
                  <a:pt x="106527" y="58102"/>
                </a:lnTo>
                <a:lnTo>
                  <a:pt x="114947" y="58102"/>
                </a:lnTo>
                <a:lnTo>
                  <a:pt x="114947" y="57505"/>
                </a:lnTo>
                <a:lnTo>
                  <a:pt x="110439" y="35093"/>
                </a:lnTo>
                <a:lnTo>
                  <a:pt x="98137" y="16817"/>
                </a:lnTo>
                <a:lnTo>
                  <a:pt x="86302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8345450" y="5626330"/>
            <a:ext cx="97334" cy="62061"/>
          </a:xfrm>
          <a:custGeom>
            <a:avLst/>
            <a:gdLst/>
            <a:ahLst/>
            <a:cxnLst/>
            <a:rect l="l" t="t" r="r" b="b"/>
            <a:pathLst>
              <a:path w="138429" h="88265">
                <a:moveTo>
                  <a:pt x="0" y="87642"/>
                </a:moveTo>
                <a:lnTo>
                  <a:pt x="138175" y="87642"/>
                </a:lnTo>
                <a:lnTo>
                  <a:pt x="138175" y="0"/>
                </a:lnTo>
                <a:lnTo>
                  <a:pt x="0" y="0"/>
                </a:lnTo>
                <a:lnTo>
                  <a:pt x="0" y="87642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/>
          <p:nvPr/>
        </p:nvSpPr>
        <p:spPr>
          <a:xfrm>
            <a:off x="8353655" y="5633965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442" y="0"/>
                </a:moveTo>
                <a:lnTo>
                  <a:pt x="35066" y="4518"/>
                </a:lnTo>
                <a:lnTo>
                  <a:pt x="16810" y="16841"/>
                </a:lnTo>
                <a:lnTo>
                  <a:pt x="450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1" y="35120"/>
                </a:lnTo>
                <a:lnTo>
                  <a:pt x="98161" y="16841"/>
                </a:lnTo>
                <a:lnTo>
                  <a:pt x="79863" y="4518"/>
                </a:lnTo>
                <a:lnTo>
                  <a:pt x="57442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5" name="object 315"/>
          <p:cNvSpPr/>
          <p:nvPr/>
        </p:nvSpPr>
        <p:spPr>
          <a:xfrm>
            <a:off x="8353612" y="563398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1"/>
                </a:lnTo>
                <a:lnTo>
                  <a:pt x="16841" y="16822"/>
                </a:lnTo>
                <a:lnTo>
                  <a:pt x="4518" y="35099"/>
                </a:lnTo>
                <a:lnTo>
                  <a:pt x="0" y="57505"/>
                </a:lnTo>
                <a:lnTo>
                  <a:pt x="0" y="372478"/>
                </a:lnTo>
                <a:lnTo>
                  <a:pt x="115074" y="372478"/>
                </a:lnTo>
                <a:lnTo>
                  <a:pt x="115074" y="364058"/>
                </a:lnTo>
                <a:lnTo>
                  <a:pt x="8483" y="364058"/>
                </a:lnTo>
                <a:lnTo>
                  <a:pt x="8483" y="66535"/>
                </a:lnTo>
                <a:lnTo>
                  <a:pt x="115074" y="66535"/>
                </a:lnTo>
                <a:lnTo>
                  <a:pt x="115074" y="58115"/>
                </a:lnTo>
                <a:lnTo>
                  <a:pt x="8483" y="58115"/>
                </a:lnTo>
                <a:lnTo>
                  <a:pt x="8483" y="57505"/>
                </a:lnTo>
                <a:lnTo>
                  <a:pt x="11966" y="39385"/>
                </a:lnTo>
                <a:lnTo>
                  <a:pt x="21505" y="24352"/>
                </a:lnTo>
                <a:lnTo>
                  <a:pt x="35738" y="13728"/>
                </a:lnTo>
                <a:lnTo>
                  <a:pt x="53301" y="8839"/>
                </a:lnTo>
                <a:lnTo>
                  <a:pt x="86359" y="8839"/>
                </a:lnTo>
                <a:lnTo>
                  <a:pt x="79927" y="4511"/>
                </a:lnTo>
                <a:lnTo>
                  <a:pt x="57505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301" y="66535"/>
                </a:lnTo>
                <a:lnTo>
                  <a:pt x="53301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5074" y="66535"/>
                </a:moveTo>
                <a:lnTo>
                  <a:pt x="106591" y="66535"/>
                </a:lnTo>
                <a:lnTo>
                  <a:pt x="106591" y="364058"/>
                </a:lnTo>
                <a:lnTo>
                  <a:pt x="115074" y="364058"/>
                </a:lnTo>
                <a:lnTo>
                  <a:pt x="115074" y="66535"/>
                </a:lnTo>
                <a:close/>
              </a:path>
              <a:path w="115570" h="372745">
                <a:moveTo>
                  <a:pt x="61722" y="8839"/>
                </a:moveTo>
                <a:lnTo>
                  <a:pt x="53301" y="8839"/>
                </a:lnTo>
                <a:lnTo>
                  <a:pt x="53301" y="58115"/>
                </a:lnTo>
                <a:lnTo>
                  <a:pt x="61722" y="58115"/>
                </a:lnTo>
                <a:lnTo>
                  <a:pt x="61722" y="8839"/>
                </a:lnTo>
                <a:close/>
              </a:path>
              <a:path w="115570" h="372745">
                <a:moveTo>
                  <a:pt x="86359" y="8839"/>
                </a:moveTo>
                <a:lnTo>
                  <a:pt x="61722" y="8839"/>
                </a:lnTo>
                <a:lnTo>
                  <a:pt x="79314" y="13755"/>
                </a:lnTo>
                <a:lnTo>
                  <a:pt x="93562" y="24376"/>
                </a:lnTo>
                <a:lnTo>
                  <a:pt x="103107" y="39394"/>
                </a:lnTo>
                <a:lnTo>
                  <a:pt x="106591" y="57505"/>
                </a:lnTo>
                <a:lnTo>
                  <a:pt x="106591" y="58115"/>
                </a:lnTo>
                <a:lnTo>
                  <a:pt x="115074" y="58115"/>
                </a:lnTo>
                <a:lnTo>
                  <a:pt x="115074" y="57505"/>
                </a:lnTo>
                <a:lnTo>
                  <a:pt x="110555" y="35099"/>
                </a:lnTo>
                <a:lnTo>
                  <a:pt x="98224" y="16822"/>
                </a:lnTo>
                <a:lnTo>
                  <a:pt x="86359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/>
          <p:nvPr/>
        </p:nvSpPr>
        <p:spPr>
          <a:xfrm>
            <a:off x="8360116" y="5858291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747" y="0"/>
                </a:moveTo>
                <a:lnTo>
                  <a:pt x="71308" y="0"/>
                </a:lnTo>
                <a:lnTo>
                  <a:pt x="71555" y="13355"/>
                </a:lnTo>
                <a:lnTo>
                  <a:pt x="70523" y="26716"/>
                </a:lnTo>
                <a:lnTo>
                  <a:pt x="69749" y="40088"/>
                </a:lnTo>
                <a:lnTo>
                  <a:pt x="70775" y="53479"/>
                </a:lnTo>
                <a:lnTo>
                  <a:pt x="78230" y="53479"/>
                </a:lnTo>
                <a:lnTo>
                  <a:pt x="79285" y="40088"/>
                </a:lnTo>
                <a:lnTo>
                  <a:pt x="78527" y="26716"/>
                </a:lnTo>
                <a:lnTo>
                  <a:pt x="77499" y="13355"/>
                </a:lnTo>
                <a:lnTo>
                  <a:pt x="77747" y="0"/>
                </a:lnTo>
                <a:close/>
              </a:path>
              <a:path w="97154" h="53975">
                <a:moveTo>
                  <a:pt x="95134" y="0"/>
                </a:moveTo>
                <a:lnTo>
                  <a:pt x="88809" y="0"/>
                </a:lnTo>
                <a:lnTo>
                  <a:pt x="89039" y="13355"/>
                </a:lnTo>
                <a:lnTo>
                  <a:pt x="87972" y="26716"/>
                </a:lnTo>
                <a:lnTo>
                  <a:pt x="87175" y="40088"/>
                </a:lnTo>
                <a:lnTo>
                  <a:pt x="88212" y="53479"/>
                </a:lnTo>
                <a:lnTo>
                  <a:pt x="95731" y="53479"/>
                </a:lnTo>
                <a:lnTo>
                  <a:pt x="96773" y="40088"/>
                </a:lnTo>
                <a:lnTo>
                  <a:pt x="95975" y="26716"/>
                </a:lnTo>
                <a:lnTo>
                  <a:pt x="94905" y="13355"/>
                </a:lnTo>
                <a:lnTo>
                  <a:pt x="95134" y="0"/>
                </a:lnTo>
                <a:close/>
              </a:path>
              <a:path w="97154" h="53975">
                <a:moveTo>
                  <a:pt x="60247" y="0"/>
                </a:moveTo>
                <a:lnTo>
                  <a:pt x="53922" y="0"/>
                </a:lnTo>
                <a:lnTo>
                  <a:pt x="54132" y="13355"/>
                </a:lnTo>
                <a:lnTo>
                  <a:pt x="53081" y="26716"/>
                </a:lnTo>
                <a:lnTo>
                  <a:pt x="52300" y="40088"/>
                </a:lnTo>
                <a:lnTo>
                  <a:pt x="53325" y="53479"/>
                </a:lnTo>
                <a:lnTo>
                  <a:pt x="60844" y="53479"/>
                </a:lnTo>
                <a:lnTo>
                  <a:pt x="61867" y="40088"/>
                </a:lnTo>
                <a:lnTo>
                  <a:pt x="61083" y="26716"/>
                </a:lnTo>
                <a:lnTo>
                  <a:pt x="60031" y="13355"/>
                </a:lnTo>
                <a:lnTo>
                  <a:pt x="60247" y="0"/>
                </a:lnTo>
                <a:close/>
              </a:path>
              <a:path w="97154" h="53975">
                <a:moveTo>
                  <a:pt x="42797" y="0"/>
                </a:moveTo>
                <a:lnTo>
                  <a:pt x="36485" y="0"/>
                </a:lnTo>
                <a:lnTo>
                  <a:pt x="36696" y="13355"/>
                </a:lnTo>
                <a:lnTo>
                  <a:pt x="35650" y="26716"/>
                </a:lnTo>
                <a:lnTo>
                  <a:pt x="34885" y="40088"/>
                </a:lnTo>
                <a:lnTo>
                  <a:pt x="35939" y="53479"/>
                </a:lnTo>
                <a:lnTo>
                  <a:pt x="43343" y="53479"/>
                </a:lnTo>
                <a:lnTo>
                  <a:pt x="44397" y="40088"/>
                </a:lnTo>
                <a:lnTo>
                  <a:pt x="43632" y="26716"/>
                </a:lnTo>
                <a:lnTo>
                  <a:pt x="42586" y="13355"/>
                </a:lnTo>
                <a:lnTo>
                  <a:pt x="42797" y="0"/>
                </a:lnTo>
                <a:close/>
              </a:path>
              <a:path w="97154" h="53975">
                <a:moveTo>
                  <a:pt x="7910" y="0"/>
                </a:moveTo>
                <a:lnTo>
                  <a:pt x="1585" y="0"/>
                </a:lnTo>
                <a:lnTo>
                  <a:pt x="1824" y="13355"/>
                </a:lnTo>
                <a:lnTo>
                  <a:pt x="776" y="26716"/>
                </a:lnTo>
                <a:lnTo>
                  <a:pt x="0" y="40088"/>
                </a:lnTo>
                <a:lnTo>
                  <a:pt x="1052" y="53479"/>
                </a:lnTo>
                <a:lnTo>
                  <a:pt x="8507" y="53479"/>
                </a:lnTo>
                <a:lnTo>
                  <a:pt x="9532" y="40088"/>
                </a:lnTo>
                <a:lnTo>
                  <a:pt x="8751" y="26716"/>
                </a:lnTo>
                <a:lnTo>
                  <a:pt x="7700" y="13355"/>
                </a:lnTo>
                <a:lnTo>
                  <a:pt x="7910" y="0"/>
                </a:lnTo>
                <a:close/>
              </a:path>
              <a:path w="97154" h="53975">
                <a:moveTo>
                  <a:pt x="25347" y="0"/>
                </a:moveTo>
                <a:lnTo>
                  <a:pt x="19035" y="0"/>
                </a:lnTo>
                <a:lnTo>
                  <a:pt x="19273" y="13355"/>
                </a:lnTo>
                <a:lnTo>
                  <a:pt x="18224" y="26716"/>
                </a:lnTo>
                <a:lnTo>
                  <a:pt x="17444" y="40088"/>
                </a:lnTo>
                <a:lnTo>
                  <a:pt x="18489" y="53479"/>
                </a:lnTo>
                <a:lnTo>
                  <a:pt x="25957" y="53479"/>
                </a:lnTo>
                <a:lnTo>
                  <a:pt x="26979" y="40088"/>
                </a:lnTo>
                <a:lnTo>
                  <a:pt x="26195" y="26716"/>
                </a:lnTo>
                <a:lnTo>
                  <a:pt x="25139" y="13355"/>
                </a:lnTo>
                <a:lnTo>
                  <a:pt x="25347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7" name="object 317"/>
          <p:cNvSpPr/>
          <p:nvPr/>
        </p:nvSpPr>
        <p:spPr>
          <a:xfrm>
            <a:off x="8339531" y="5626330"/>
            <a:ext cx="0" cy="62061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0"/>
                </a:moveTo>
                <a:lnTo>
                  <a:pt x="0" y="87642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8" name="object 318"/>
          <p:cNvSpPr/>
          <p:nvPr/>
        </p:nvSpPr>
        <p:spPr>
          <a:xfrm>
            <a:off x="8448548" y="5626330"/>
            <a:ext cx="0" cy="62061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0"/>
                </a:moveTo>
                <a:lnTo>
                  <a:pt x="0" y="87642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9" name="object 319"/>
          <p:cNvSpPr/>
          <p:nvPr/>
        </p:nvSpPr>
        <p:spPr>
          <a:xfrm>
            <a:off x="8191369" y="5618971"/>
            <a:ext cx="97334" cy="69205"/>
          </a:xfrm>
          <a:custGeom>
            <a:avLst/>
            <a:gdLst/>
            <a:ahLst/>
            <a:cxnLst/>
            <a:rect l="l" t="t" r="r" b="b"/>
            <a:pathLst>
              <a:path w="138429" h="98425">
                <a:moveTo>
                  <a:pt x="0" y="98107"/>
                </a:moveTo>
                <a:lnTo>
                  <a:pt x="138175" y="98107"/>
                </a:lnTo>
                <a:lnTo>
                  <a:pt x="138175" y="0"/>
                </a:lnTo>
                <a:lnTo>
                  <a:pt x="0" y="0"/>
                </a:lnTo>
                <a:lnTo>
                  <a:pt x="0" y="98107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0" name="object 320"/>
          <p:cNvSpPr/>
          <p:nvPr/>
        </p:nvSpPr>
        <p:spPr>
          <a:xfrm>
            <a:off x="8199505" y="5633965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1" name="object 321"/>
          <p:cNvSpPr/>
          <p:nvPr/>
        </p:nvSpPr>
        <p:spPr>
          <a:xfrm>
            <a:off x="8199530" y="563398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442" y="0"/>
                </a:moveTo>
                <a:lnTo>
                  <a:pt x="35093" y="4511"/>
                </a:lnTo>
                <a:lnTo>
                  <a:pt x="16833" y="16822"/>
                </a:lnTo>
                <a:lnTo>
                  <a:pt x="4517" y="35099"/>
                </a:lnTo>
                <a:lnTo>
                  <a:pt x="0" y="57505"/>
                </a:lnTo>
                <a:lnTo>
                  <a:pt x="0" y="372478"/>
                </a:lnTo>
                <a:lnTo>
                  <a:pt x="114947" y="372478"/>
                </a:lnTo>
                <a:lnTo>
                  <a:pt x="114947" y="364058"/>
                </a:lnTo>
                <a:lnTo>
                  <a:pt x="8420" y="364058"/>
                </a:lnTo>
                <a:lnTo>
                  <a:pt x="8420" y="66535"/>
                </a:lnTo>
                <a:lnTo>
                  <a:pt x="114947" y="66535"/>
                </a:lnTo>
                <a:lnTo>
                  <a:pt x="114947" y="58115"/>
                </a:lnTo>
                <a:lnTo>
                  <a:pt x="8420" y="58115"/>
                </a:lnTo>
                <a:lnTo>
                  <a:pt x="8420" y="57505"/>
                </a:lnTo>
                <a:lnTo>
                  <a:pt x="11902" y="39385"/>
                </a:lnTo>
                <a:lnTo>
                  <a:pt x="21442" y="24352"/>
                </a:lnTo>
                <a:lnTo>
                  <a:pt x="35675" y="13728"/>
                </a:lnTo>
                <a:lnTo>
                  <a:pt x="53238" y="8839"/>
                </a:lnTo>
                <a:lnTo>
                  <a:pt x="86252" y="8839"/>
                </a:lnTo>
                <a:lnTo>
                  <a:pt x="79827" y="4511"/>
                </a:lnTo>
                <a:lnTo>
                  <a:pt x="57442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238" y="66535"/>
                </a:lnTo>
                <a:lnTo>
                  <a:pt x="53238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4947" y="66535"/>
                </a:moveTo>
                <a:lnTo>
                  <a:pt x="106540" y="66535"/>
                </a:lnTo>
                <a:lnTo>
                  <a:pt x="106540" y="364058"/>
                </a:lnTo>
                <a:lnTo>
                  <a:pt x="114947" y="364058"/>
                </a:lnTo>
                <a:lnTo>
                  <a:pt x="114947" y="66535"/>
                </a:lnTo>
                <a:close/>
              </a:path>
              <a:path w="115570" h="372745">
                <a:moveTo>
                  <a:pt x="61722" y="8839"/>
                </a:moveTo>
                <a:lnTo>
                  <a:pt x="53238" y="8839"/>
                </a:lnTo>
                <a:lnTo>
                  <a:pt x="53238" y="58115"/>
                </a:lnTo>
                <a:lnTo>
                  <a:pt x="61722" y="58115"/>
                </a:lnTo>
                <a:lnTo>
                  <a:pt x="61722" y="8839"/>
                </a:lnTo>
                <a:close/>
              </a:path>
              <a:path w="115570" h="372745">
                <a:moveTo>
                  <a:pt x="86252" y="8839"/>
                </a:moveTo>
                <a:lnTo>
                  <a:pt x="61722" y="8839"/>
                </a:lnTo>
                <a:lnTo>
                  <a:pt x="79277" y="13755"/>
                </a:lnTo>
                <a:lnTo>
                  <a:pt x="93506" y="24376"/>
                </a:lnTo>
                <a:lnTo>
                  <a:pt x="103045" y="39394"/>
                </a:lnTo>
                <a:lnTo>
                  <a:pt x="106527" y="57505"/>
                </a:lnTo>
                <a:lnTo>
                  <a:pt x="106527" y="58115"/>
                </a:lnTo>
                <a:lnTo>
                  <a:pt x="114947" y="58115"/>
                </a:lnTo>
                <a:lnTo>
                  <a:pt x="114947" y="57505"/>
                </a:lnTo>
                <a:lnTo>
                  <a:pt x="110429" y="35099"/>
                </a:lnTo>
                <a:lnTo>
                  <a:pt x="98105" y="16822"/>
                </a:lnTo>
                <a:lnTo>
                  <a:pt x="86252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2" name="object 322"/>
          <p:cNvSpPr/>
          <p:nvPr/>
        </p:nvSpPr>
        <p:spPr>
          <a:xfrm>
            <a:off x="8206027" y="5858291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635" y="0"/>
                </a:moveTo>
                <a:lnTo>
                  <a:pt x="71323" y="0"/>
                </a:lnTo>
                <a:lnTo>
                  <a:pt x="71533" y="13355"/>
                </a:lnTo>
                <a:lnTo>
                  <a:pt x="70480" y="26716"/>
                </a:lnTo>
                <a:lnTo>
                  <a:pt x="69696" y="40088"/>
                </a:lnTo>
                <a:lnTo>
                  <a:pt x="70713" y="53479"/>
                </a:lnTo>
                <a:lnTo>
                  <a:pt x="78181" y="53479"/>
                </a:lnTo>
                <a:lnTo>
                  <a:pt x="79235" y="40088"/>
                </a:lnTo>
                <a:lnTo>
                  <a:pt x="78470" y="26716"/>
                </a:lnTo>
                <a:lnTo>
                  <a:pt x="77423" y="13355"/>
                </a:lnTo>
                <a:lnTo>
                  <a:pt x="77635" y="0"/>
                </a:lnTo>
                <a:close/>
              </a:path>
              <a:path w="97154" h="53975">
                <a:moveTo>
                  <a:pt x="95084" y="0"/>
                </a:moveTo>
                <a:lnTo>
                  <a:pt x="88760" y="0"/>
                </a:lnTo>
                <a:lnTo>
                  <a:pt x="88970" y="13355"/>
                </a:lnTo>
                <a:lnTo>
                  <a:pt x="87918" y="26716"/>
                </a:lnTo>
                <a:lnTo>
                  <a:pt x="87138" y="40088"/>
                </a:lnTo>
                <a:lnTo>
                  <a:pt x="88163" y="53479"/>
                </a:lnTo>
                <a:lnTo>
                  <a:pt x="95618" y="53479"/>
                </a:lnTo>
                <a:lnTo>
                  <a:pt x="96670" y="40088"/>
                </a:lnTo>
                <a:lnTo>
                  <a:pt x="95894" y="26716"/>
                </a:lnTo>
                <a:lnTo>
                  <a:pt x="94846" y="13355"/>
                </a:lnTo>
                <a:lnTo>
                  <a:pt x="95084" y="0"/>
                </a:lnTo>
                <a:close/>
              </a:path>
              <a:path w="97154" h="53975">
                <a:moveTo>
                  <a:pt x="60185" y="0"/>
                </a:moveTo>
                <a:lnTo>
                  <a:pt x="53873" y="0"/>
                </a:lnTo>
                <a:lnTo>
                  <a:pt x="54111" y="13355"/>
                </a:lnTo>
                <a:lnTo>
                  <a:pt x="53062" y="26716"/>
                </a:lnTo>
                <a:lnTo>
                  <a:pt x="52282" y="40088"/>
                </a:lnTo>
                <a:lnTo>
                  <a:pt x="53327" y="53479"/>
                </a:lnTo>
                <a:lnTo>
                  <a:pt x="60794" y="53479"/>
                </a:lnTo>
                <a:lnTo>
                  <a:pt x="61817" y="40088"/>
                </a:lnTo>
                <a:lnTo>
                  <a:pt x="61033" y="26716"/>
                </a:lnTo>
                <a:lnTo>
                  <a:pt x="59976" y="13355"/>
                </a:lnTo>
                <a:lnTo>
                  <a:pt x="60185" y="0"/>
                </a:lnTo>
                <a:close/>
              </a:path>
              <a:path w="97154" h="53975">
                <a:moveTo>
                  <a:pt x="42748" y="0"/>
                </a:moveTo>
                <a:lnTo>
                  <a:pt x="36423" y="0"/>
                </a:lnTo>
                <a:lnTo>
                  <a:pt x="36661" y="13355"/>
                </a:lnTo>
                <a:lnTo>
                  <a:pt x="35613" y="26716"/>
                </a:lnTo>
                <a:lnTo>
                  <a:pt x="34837" y="40088"/>
                </a:lnTo>
                <a:lnTo>
                  <a:pt x="35890" y="53479"/>
                </a:lnTo>
                <a:lnTo>
                  <a:pt x="43345" y="53479"/>
                </a:lnTo>
                <a:lnTo>
                  <a:pt x="44369" y="40088"/>
                </a:lnTo>
                <a:lnTo>
                  <a:pt x="43589" y="26716"/>
                </a:lnTo>
                <a:lnTo>
                  <a:pt x="42537" y="13355"/>
                </a:lnTo>
                <a:lnTo>
                  <a:pt x="42748" y="0"/>
                </a:lnTo>
                <a:close/>
              </a:path>
              <a:path w="97154" h="53975">
                <a:moveTo>
                  <a:pt x="7912" y="0"/>
                </a:moveTo>
                <a:lnTo>
                  <a:pt x="1600" y="0"/>
                </a:lnTo>
                <a:lnTo>
                  <a:pt x="1811" y="13355"/>
                </a:lnTo>
                <a:lnTo>
                  <a:pt x="765" y="26716"/>
                </a:lnTo>
                <a:lnTo>
                  <a:pt x="0" y="40088"/>
                </a:lnTo>
                <a:lnTo>
                  <a:pt x="1054" y="53479"/>
                </a:lnTo>
                <a:lnTo>
                  <a:pt x="8521" y="53479"/>
                </a:lnTo>
                <a:lnTo>
                  <a:pt x="9539" y="40088"/>
                </a:lnTo>
                <a:lnTo>
                  <a:pt x="8755" y="26716"/>
                </a:lnTo>
                <a:lnTo>
                  <a:pt x="7701" y="13355"/>
                </a:lnTo>
                <a:lnTo>
                  <a:pt x="7912" y="0"/>
                </a:lnTo>
                <a:close/>
              </a:path>
              <a:path w="97154" h="53975">
                <a:moveTo>
                  <a:pt x="25361" y="0"/>
                </a:moveTo>
                <a:lnTo>
                  <a:pt x="19049" y="0"/>
                </a:lnTo>
                <a:lnTo>
                  <a:pt x="19251" y="13355"/>
                </a:lnTo>
                <a:lnTo>
                  <a:pt x="18183" y="26716"/>
                </a:lnTo>
                <a:lnTo>
                  <a:pt x="17396" y="40088"/>
                </a:lnTo>
                <a:lnTo>
                  <a:pt x="18440" y="53479"/>
                </a:lnTo>
                <a:lnTo>
                  <a:pt x="25907" y="53479"/>
                </a:lnTo>
                <a:lnTo>
                  <a:pt x="26953" y="40088"/>
                </a:lnTo>
                <a:lnTo>
                  <a:pt x="26173" y="26716"/>
                </a:lnTo>
                <a:lnTo>
                  <a:pt x="25123" y="13355"/>
                </a:lnTo>
                <a:lnTo>
                  <a:pt x="25361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3" name="object 323"/>
          <p:cNvSpPr/>
          <p:nvPr/>
        </p:nvSpPr>
        <p:spPr>
          <a:xfrm>
            <a:off x="8179439" y="5596931"/>
            <a:ext cx="66526" cy="22324"/>
          </a:xfrm>
          <a:custGeom>
            <a:avLst/>
            <a:gdLst/>
            <a:ahLst/>
            <a:cxnLst/>
            <a:rect l="l" t="t" r="r" b="b"/>
            <a:pathLst>
              <a:path w="94615" h="31750">
                <a:moveTo>
                  <a:pt x="0" y="31343"/>
                </a:moveTo>
                <a:lnTo>
                  <a:pt x="94564" y="31343"/>
                </a:lnTo>
                <a:lnTo>
                  <a:pt x="94564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4" name="object 324"/>
          <p:cNvSpPr/>
          <p:nvPr/>
        </p:nvSpPr>
        <p:spPr>
          <a:xfrm>
            <a:off x="8174911" y="5603531"/>
            <a:ext cx="71438" cy="9376"/>
          </a:xfrm>
          <a:custGeom>
            <a:avLst/>
            <a:gdLst/>
            <a:ahLst/>
            <a:cxnLst/>
            <a:rect l="l" t="t" r="r" b="b"/>
            <a:pathLst>
              <a:path w="101600" h="13334">
                <a:moveTo>
                  <a:pt x="0" y="13169"/>
                </a:moveTo>
                <a:lnTo>
                  <a:pt x="101003" y="13169"/>
                </a:lnTo>
                <a:lnTo>
                  <a:pt x="101003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5" name="object 325"/>
          <p:cNvSpPr/>
          <p:nvPr/>
        </p:nvSpPr>
        <p:spPr>
          <a:xfrm>
            <a:off x="8185403" y="5618971"/>
            <a:ext cx="0" cy="6920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107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6" name="object 326"/>
          <p:cNvSpPr/>
          <p:nvPr/>
        </p:nvSpPr>
        <p:spPr>
          <a:xfrm>
            <a:off x="8294467" y="5626330"/>
            <a:ext cx="0" cy="62061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0"/>
                </a:moveTo>
                <a:lnTo>
                  <a:pt x="0" y="87642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7" name="object 327"/>
          <p:cNvSpPr/>
          <p:nvPr/>
        </p:nvSpPr>
        <p:spPr>
          <a:xfrm>
            <a:off x="8037242" y="5618970"/>
            <a:ext cx="97334" cy="289768"/>
          </a:xfrm>
          <a:custGeom>
            <a:avLst/>
            <a:gdLst/>
            <a:ahLst/>
            <a:cxnLst/>
            <a:rect l="l" t="t" r="r" b="b"/>
            <a:pathLst>
              <a:path w="138429" h="412115">
                <a:moveTo>
                  <a:pt x="138175" y="411568"/>
                </a:moveTo>
                <a:lnTo>
                  <a:pt x="0" y="411568"/>
                </a:lnTo>
                <a:lnTo>
                  <a:pt x="0" y="0"/>
                </a:lnTo>
                <a:lnTo>
                  <a:pt x="138175" y="0"/>
                </a:lnTo>
                <a:lnTo>
                  <a:pt x="138175" y="411568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8" name="object 328"/>
          <p:cNvSpPr/>
          <p:nvPr/>
        </p:nvSpPr>
        <p:spPr>
          <a:xfrm>
            <a:off x="8045396" y="5633965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8"/>
                </a:lnTo>
                <a:lnTo>
                  <a:pt x="16841" y="16841"/>
                </a:lnTo>
                <a:lnTo>
                  <a:pt x="4518" y="35120"/>
                </a:lnTo>
                <a:lnTo>
                  <a:pt x="0" y="57505"/>
                </a:lnTo>
                <a:lnTo>
                  <a:pt x="0" y="372478"/>
                </a:lnTo>
                <a:lnTo>
                  <a:pt x="115011" y="372478"/>
                </a:lnTo>
                <a:lnTo>
                  <a:pt x="115011" y="57505"/>
                </a:lnTo>
                <a:lnTo>
                  <a:pt x="110492" y="35120"/>
                </a:lnTo>
                <a:lnTo>
                  <a:pt x="98169" y="16841"/>
                </a:lnTo>
                <a:lnTo>
                  <a:pt x="79890" y="4518"/>
                </a:lnTo>
                <a:lnTo>
                  <a:pt x="5750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329"/>
          <p:cNvSpPr/>
          <p:nvPr/>
        </p:nvSpPr>
        <p:spPr>
          <a:xfrm>
            <a:off x="8045404" y="5633981"/>
            <a:ext cx="81260" cy="262086"/>
          </a:xfrm>
          <a:custGeom>
            <a:avLst/>
            <a:gdLst/>
            <a:ahLst/>
            <a:cxnLst/>
            <a:rect l="l" t="t" r="r" b="b"/>
            <a:pathLst>
              <a:path w="115570" h="372745">
                <a:moveTo>
                  <a:pt x="57505" y="0"/>
                </a:moveTo>
                <a:lnTo>
                  <a:pt x="35120" y="4511"/>
                </a:lnTo>
                <a:lnTo>
                  <a:pt x="16841" y="16822"/>
                </a:lnTo>
                <a:lnTo>
                  <a:pt x="4518" y="35099"/>
                </a:lnTo>
                <a:lnTo>
                  <a:pt x="0" y="57505"/>
                </a:lnTo>
                <a:lnTo>
                  <a:pt x="0" y="372478"/>
                </a:lnTo>
                <a:lnTo>
                  <a:pt x="114947" y="372478"/>
                </a:lnTo>
                <a:lnTo>
                  <a:pt x="114947" y="364058"/>
                </a:lnTo>
                <a:lnTo>
                  <a:pt x="8420" y="364058"/>
                </a:lnTo>
                <a:lnTo>
                  <a:pt x="8420" y="66535"/>
                </a:lnTo>
                <a:lnTo>
                  <a:pt x="114947" y="66535"/>
                </a:lnTo>
                <a:lnTo>
                  <a:pt x="114947" y="58115"/>
                </a:lnTo>
                <a:lnTo>
                  <a:pt x="8420" y="58115"/>
                </a:lnTo>
                <a:lnTo>
                  <a:pt x="8420" y="57505"/>
                </a:lnTo>
                <a:lnTo>
                  <a:pt x="11912" y="39385"/>
                </a:lnTo>
                <a:lnTo>
                  <a:pt x="21474" y="24352"/>
                </a:lnTo>
                <a:lnTo>
                  <a:pt x="35728" y="13728"/>
                </a:lnTo>
                <a:lnTo>
                  <a:pt x="53301" y="8839"/>
                </a:lnTo>
                <a:lnTo>
                  <a:pt x="86298" y="8839"/>
                </a:lnTo>
                <a:lnTo>
                  <a:pt x="79880" y="4511"/>
                </a:lnTo>
                <a:lnTo>
                  <a:pt x="57505" y="0"/>
                </a:lnTo>
                <a:close/>
              </a:path>
              <a:path w="115570" h="372745">
                <a:moveTo>
                  <a:pt x="61722" y="66535"/>
                </a:moveTo>
                <a:lnTo>
                  <a:pt x="53301" y="66535"/>
                </a:lnTo>
                <a:lnTo>
                  <a:pt x="53301" y="364058"/>
                </a:lnTo>
                <a:lnTo>
                  <a:pt x="61722" y="364058"/>
                </a:lnTo>
                <a:lnTo>
                  <a:pt x="61722" y="66535"/>
                </a:lnTo>
                <a:close/>
              </a:path>
              <a:path w="115570" h="372745">
                <a:moveTo>
                  <a:pt x="114947" y="66535"/>
                </a:moveTo>
                <a:lnTo>
                  <a:pt x="106540" y="66535"/>
                </a:lnTo>
                <a:lnTo>
                  <a:pt x="106540" y="364058"/>
                </a:lnTo>
                <a:lnTo>
                  <a:pt x="114947" y="364058"/>
                </a:lnTo>
                <a:lnTo>
                  <a:pt x="114947" y="66535"/>
                </a:lnTo>
                <a:close/>
              </a:path>
              <a:path w="115570" h="372745">
                <a:moveTo>
                  <a:pt x="61722" y="8839"/>
                </a:moveTo>
                <a:lnTo>
                  <a:pt x="53301" y="8839"/>
                </a:lnTo>
                <a:lnTo>
                  <a:pt x="53301" y="58115"/>
                </a:lnTo>
                <a:lnTo>
                  <a:pt x="61722" y="58115"/>
                </a:lnTo>
                <a:lnTo>
                  <a:pt x="61722" y="8839"/>
                </a:lnTo>
                <a:close/>
              </a:path>
              <a:path w="115570" h="372745">
                <a:moveTo>
                  <a:pt x="86298" y="8839"/>
                </a:moveTo>
                <a:lnTo>
                  <a:pt x="61722" y="8839"/>
                </a:lnTo>
                <a:lnTo>
                  <a:pt x="79277" y="13755"/>
                </a:lnTo>
                <a:lnTo>
                  <a:pt x="93506" y="24376"/>
                </a:lnTo>
                <a:lnTo>
                  <a:pt x="103045" y="39394"/>
                </a:lnTo>
                <a:lnTo>
                  <a:pt x="106527" y="57505"/>
                </a:lnTo>
                <a:lnTo>
                  <a:pt x="106527" y="58115"/>
                </a:lnTo>
                <a:lnTo>
                  <a:pt x="114947" y="58115"/>
                </a:lnTo>
                <a:lnTo>
                  <a:pt x="114947" y="57505"/>
                </a:lnTo>
                <a:lnTo>
                  <a:pt x="110439" y="35099"/>
                </a:lnTo>
                <a:lnTo>
                  <a:pt x="98137" y="16822"/>
                </a:lnTo>
                <a:lnTo>
                  <a:pt x="86298" y="8839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0" name="object 330"/>
          <p:cNvSpPr/>
          <p:nvPr/>
        </p:nvSpPr>
        <p:spPr>
          <a:xfrm>
            <a:off x="8045395" y="5855102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60" y="0"/>
                </a:lnTo>
              </a:path>
            </a:pathLst>
          </a:custGeom>
          <a:ln w="9029">
            <a:solidFill>
              <a:srgbClr val="FFEE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331"/>
          <p:cNvSpPr/>
          <p:nvPr/>
        </p:nvSpPr>
        <p:spPr>
          <a:xfrm>
            <a:off x="8051923" y="5858291"/>
            <a:ext cx="68312" cy="37951"/>
          </a:xfrm>
          <a:custGeom>
            <a:avLst/>
            <a:gdLst/>
            <a:ahLst/>
            <a:cxnLst/>
            <a:rect l="l" t="t" r="r" b="b"/>
            <a:pathLst>
              <a:path w="97154" h="53975">
                <a:moveTo>
                  <a:pt x="77626" y="0"/>
                </a:moveTo>
                <a:lnTo>
                  <a:pt x="71314" y="0"/>
                </a:lnTo>
                <a:lnTo>
                  <a:pt x="71523" y="13355"/>
                </a:lnTo>
                <a:lnTo>
                  <a:pt x="70474" y="26716"/>
                </a:lnTo>
                <a:lnTo>
                  <a:pt x="69708" y="40088"/>
                </a:lnTo>
                <a:lnTo>
                  <a:pt x="70768" y="53479"/>
                </a:lnTo>
                <a:lnTo>
                  <a:pt x="78172" y="53479"/>
                </a:lnTo>
                <a:lnTo>
                  <a:pt x="79226" y="40088"/>
                </a:lnTo>
                <a:lnTo>
                  <a:pt x="78461" y="26716"/>
                </a:lnTo>
                <a:lnTo>
                  <a:pt x="77415" y="13355"/>
                </a:lnTo>
                <a:lnTo>
                  <a:pt x="77626" y="0"/>
                </a:lnTo>
                <a:close/>
              </a:path>
              <a:path w="97154" h="53975">
                <a:moveTo>
                  <a:pt x="95075" y="0"/>
                </a:moveTo>
                <a:lnTo>
                  <a:pt x="88751" y="0"/>
                </a:lnTo>
                <a:lnTo>
                  <a:pt x="88961" y="13355"/>
                </a:lnTo>
                <a:lnTo>
                  <a:pt x="87909" y="26716"/>
                </a:lnTo>
                <a:lnTo>
                  <a:pt x="87129" y="40088"/>
                </a:lnTo>
                <a:lnTo>
                  <a:pt x="88154" y="53479"/>
                </a:lnTo>
                <a:lnTo>
                  <a:pt x="95609" y="53479"/>
                </a:lnTo>
                <a:lnTo>
                  <a:pt x="96661" y="40088"/>
                </a:lnTo>
                <a:lnTo>
                  <a:pt x="95885" y="26716"/>
                </a:lnTo>
                <a:lnTo>
                  <a:pt x="94837" y="13355"/>
                </a:lnTo>
                <a:lnTo>
                  <a:pt x="95075" y="0"/>
                </a:lnTo>
                <a:close/>
              </a:path>
              <a:path w="97154" h="53975">
                <a:moveTo>
                  <a:pt x="60176" y="0"/>
                </a:moveTo>
                <a:lnTo>
                  <a:pt x="53864" y="0"/>
                </a:lnTo>
                <a:lnTo>
                  <a:pt x="54102" y="13355"/>
                </a:lnTo>
                <a:lnTo>
                  <a:pt x="53053" y="26716"/>
                </a:lnTo>
                <a:lnTo>
                  <a:pt x="52273" y="40088"/>
                </a:lnTo>
                <a:lnTo>
                  <a:pt x="53318" y="53479"/>
                </a:lnTo>
                <a:lnTo>
                  <a:pt x="60785" y="53479"/>
                </a:lnTo>
                <a:lnTo>
                  <a:pt x="61808" y="40088"/>
                </a:lnTo>
                <a:lnTo>
                  <a:pt x="61024" y="26716"/>
                </a:lnTo>
                <a:lnTo>
                  <a:pt x="59968" y="13355"/>
                </a:lnTo>
                <a:lnTo>
                  <a:pt x="60176" y="0"/>
                </a:lnTo>
                <a:close/>
              </a:path>
              <a:path w="97154" h="53975">
                <a:moveTo>
                  <a:pt x="42739" y="0"/>
                </a:moveTo>
                <a:lnTo>
                  <a:pt x="36414" y="0"/>
                </a:lnTo>
                <a:lnTo>
                  <a:pt x="36652" y="13355"/>
                </a:lnTo>
                <a:lnTo>
                  <a:pt x="35605" y="26716"/>
                </a:lnTo>
                <a:lnTo>
                  <a:pt x="34828" y="40088"/>
                </a:lnTo>
                <a:lnTo>
                  <a:pt x="35881" y="53479"/>
                </a:lnTo>
                <a:lnTo>
                  <a:pt x="43336" y="53479"/>
                </a:lnTo>
                <a:lnTo>
                  <a:pt x="44387" y="40088"/>
                </a:lnTo>
                <a:lnTo>
                  <a:pt x="43604" y="26716"/>
                </a:lnTo>
                <a:lnTo>
                  <a:pt x="42537" y="13355"/>
                </a:lnTo>
                <a:lnTo>
                  <a:pt x="42739" y="0"/>
                </a:lnTo>
                <a:close/>
              </a:path>
              <a:path w="97154" h="53975">
                <a:moveTo>
                  <a:pt x="7903" y="0"/>
                </a:moveTo>
                <a:lnTo>
                  <a:pt x="1591" y="0"/>
                </a:lnTo>
                <a:lnTo>
                  <a:pt x="1829" y="13355"/>
                </a:lnTo>
                <a:lnTo>
                  <a:pt x="780" y="26716"/>
                </a:lnTo>
                <a:lnTo>
                  <a:pt x="0" y="40088"/>
                </a:lnTo>
                <a:lnTo>
                  <a:pt x="1045" y="53479"/>
                </a:lnTo>
                <a:lnTo>
                  <a:pt x="8512" y="53479"/>
                </a:lnTo>
                <a:lnTo>
                  <a:pt x="9530" y="40088"/>
                </a:lnTo>
                <a:lnTo>
                  <a:pt x="8746" y="26716"/>
                </a:lnTo>
                <a:lnTo>
                  <a:pt x="7693" y="13355"/>
                </a:lnTo>
                <a:lnTo>
                  <a:pt x="7903" y="0"/>
                </a:lnTo>
                <a:close/>
              </a:path>
              <a:path w="97154" h="53975">
                <a:moveTo>
                  <a:pt x="25352" y="0"/>
                </a:moveTo>
                <a:lnTo>
                  <a:pt x="19041" y="0"/>
                </a:lnTo>
                <a:lnTo>
                  <a:pt x="19250" y="13355"/>
                </a:lnTo>
                <a:lnTo>
                  <a:pt x="18201" y="26716"/>
                </a:lnTo>
                <a:lnTo>
                  <a:pt x="17435" y="40088"/>
                </a:lnTo>
                <a:lnTo>
                  <a:pt x="18494" y="53479"/>
                </a:lnTo>
                <a:lnTo>
                  <a:pt x="25899" y="53479"/>
                </a:lnTo>
                <a:lnTo>
                  <a:pt x="26953" y="40088"/>
                </a:lnTo>
                <a:lnTo>
                  <a:pt x="26187" y="26716"/>
                </a:lnTo>
                <a:lnTo>
                  <a:pt x="25141" y="13355"/>
                </a:lnTo>
                <a:lnTo>
                  <a:pt x="25352" y="0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2" name="object 332"/>
          <p:cNvSpPr/>
          <p:nvPr/>
        </p:nvSpPr>
        <p:spPr>
          <a:xfrm>
            <a:off x="8025349" y="5914297"/>
            <a:ext cx="120997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2046" y="0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3" name="object 333"/>
          <p:cNvSpPr/>
          <p:nvPr/>
        </p:nvSpPr>
        <p:spPr>
          <a:xfrm>
            <a:off x="8025349" y="5596931"/>
            <a:ext cx="120997" cy="22324"/>
          </a:xfrm>
          <a:custGeom>
            <a:avLst/>
            <a:gdLst/>
            <a:ahLst/>
            <a:cxnLst/>
            <a:rect l="l" t="t" r="r" b="b"/>
            <a:pathLst>
              <a:path w="172084" h="31750">
                <a:moveTo>
                  <a:pt x="0" y="31343"/>
                </a:moveTo>
                <a:lnTo>
                  <a:pt x="172046" y="31343"/>
                </a:lnTo>
                <a:lnTo>
                  <a:pt x="172046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4" name="object 334"/>
          <p:cNvSpPr/>
          <p:nvPr/>
        </p:nvSpPr>
        <p:spPr>
          <a:xfrm>
            <a:off x="8020786" y="5603531"/>
            <a:ext cx="130373" cy="9376"/>
          </a:xfrm>
          <a:custGeom>
            <a:avLst/>
            <a:gdLst/>
            <a:ahLst/>
            <a:cxnLst/>
            <a:rect l="l" t="t" r="r" b="b"/>
            <a:pathLst>
              <a:path w="185420" h="13334">
                <a:moveTo>
                  <a:pt x="0" y="13169"/>
                </a:moveTo>
                <a:lnTo>
                  <a:pt x="184975" y="13169"/>
                </a:lnTo>
                <a:lnTo>
                  <a:pt x="184975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5" name="object 335"/>
          <p:cNvSpPr/>
          <p:nvPr/>
        </p:nvSpPr>
        <p:spPr>
          <a:xfrm>
            <a:off x="8031300" y="5618970"/>
            <a:ext cx="0" cy="289768"/>
          </a:xfrm>
          <a:custGeom>
            <a:avLst/>
            <a:gdLst/>
            <a:ahLst/>
            <a:cxnLst/>
            <a:rect l="l" t="t" r="r" b="b"/>
            <a:pathLst>
              <a:path h="412115">
                <a:moveTo>
                  <a:pt x="0" y="0"/>
                </a:moveTo>
                <a:lnTo>
                  <a:pt x="0" y="411568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6" name="object 336"/>
          <p:cNvSpPr/>
          <p:nvPr/>
        </p:nvSpPr>
        <p:spPr>
          <a:xfrm>
            <a:off x="8140363" y="5618926"/>
            <a:ext cx="0" cy="289768"/>
          </a:xfrm>
          <a:custGeom>
            <a:avLst/>
            <a:gdLst/>
            <a:ahLst/>
            <a:cxnLst/>
            <a:rect l="l" t="t" r="r" b="b"/>
            <a:pathLst>
              <a:path h="412115">
                <a:moveTo>
                  <a:pt x="0" y="0"/>
                </a:moveTo>
                <a:lnTo>
                  <a:pt x="0" y="411632"/>
                </a:lnTo>
              </a:path>
            </a:pathLst>
          </a:custGeom>
          <a:ln w="16967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/>
          <p:nvPr/>
        </p:nvSpPr>
        <p:spPr>
          <a:xfrm>
            <a:off x="8037322" y="5978479"/>
            <a:ext cx="97334" cy="114300"/>
          </a:xfrm>
          <a:custGeom>
            <a:avLst/>
            <a:gdLst/>
            <a:ahLst/>
            <a:cxnLst/>
            <a:rect l="l" t="t" r="r" b="b"/>
            <a:pathLst>
              <a:path w="138429" h="162559">
                <a:moveTo>
                  <a:pt x="138175" y="162115"/>
                </a:moveTo>
                <a:lnTo>
                  <a:pt x="0" y="162115"/>
                </a:lnTo>
                <a:lnTo>
                  <a:pt x="0" y="0"/>
                </a:lnTo>
                <a:lnTo>
                  <a:pt x="138175" y="0"/>
                </a:lnTo>
                <a:lnTo>
                  <a:pt x="138175" y="162115"/>
                </a:lnTo>
                <a:close/>
              </a:path>
            </a:pathLst>
          </a:custGeom>
          <a:solidFill>
            <a:srgbClr val="F4B44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8" name="object 338"/>
          <p:cNvSpPr/>
          <p:nvPr/>
        </p:nvSpPr>
        <p:spPr>
          <a:xfrm>
            <a:off x="8051415" y="5999081"/>
            <a:ext cx="69205" cy="75009"/>
          </a:xfrm>
          <a:custGeom>
            <a:avLst/>
            <a:gdLst/>
            <a:ahLst/>
            <a:cxnLst/>
            <a:rect l="l" t="t" r="r" b="b"/>
            <a:pathLst>
              <a:path w="98425" h="106679">
                <a:moveTo>
                  <a:pt x="0" y="106654"/>
                </a:moveTo>
                <a:lnTo>
                  <a:pt x="98056" y="106654"/>
                </a:lnTo>
                <a:lnTo>
                  <a:pt x="98056" y="0"/>
                </a:lnTo>
                <a:lnTo>
                  <a:pt x="0" y="0"/>
                </a:lnTo>
                <a:lnTo>
                  <a:pt x="0" y="10665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9" name="object 339"/>
          <p:cNvSpPr/>
          <p:nvPr/>
        </p:nvSpPr>
        <p:spPr>
          <a:xfrm>
            <a:off x="8045484" y="6077098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60" y="0"/>
                </a:lnTo>
              </a:path>
            </a:pathLst>
          </a:custGeom>
          <a:ln w="8890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0" name="object 340"/>
          <p:cNvSpPr/>
          <p:nvPr/>
        </p:nvSpPr>
        <p:spPr>
          <a:xfrm>
            <a:off x="8048467" y="5998965"/>
            <a:ext cx="0" cy="75009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848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1" name="object 341"/>
          <p:cNvSpPr/>
          <p:nvPr/>
        </p:nvSpPr>
        <p:spPr>
          <a:xfrm>
            <a:off x="8045484" y="5995839"/>
            <a:ext cx="8126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60" y="0"/>
                </a:lnTo>
              </a:path>
            </a:pathLst>
          </a:custGeom>
          <a:ln w="8890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2" name="object 342"/>
          <p:cNvSpPr/>
          <p:nvPr/>
        </p:nvSpPr>
        <p:spPr>
          <a:xfrm>
            <a:off x="8123356" y="5999081"/>
            <a:ext cx="0" cy="75009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54"/>
                </a:lnTo>
              </a:path>
            </a:pathLst>
          </a:custGeom>
          <a:ln w="8420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3" name="object 343"/>
          <p:cNvSpPr/>
          <p:nvPr/>
        </p:nvSpPr>
        <p:spPr>
          <a:xfrm>
            <a:off x="8025439" y="6098454"/>
            <a:ext cx="120997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2046" y="0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4" name="object 344"/>
          <p:cNvSpPr/>
          <p:nvPr/>
        </p:nvSpPr>
        <p:spPr>
          <a:xfrm>
            <a:off x="8025439" y="5956441"/>
            <a:ext cx="120997" cy="22324"/>
          </a:xfrm>
          <a:custGeom>
            <a:avLst/>
            <a:gdLst/>
            <a:ahLst/>
            <a:cxnLst/>
            <a:rect l="l" t="t" r="r" b="b"/>
            <a:pathLst>
              <a:path w="172084" h="31750">
                <a:moveTo>
                  <a:pt x="0" y="31343"/>
                </a:moveTo>
                <a:lnTo>
                  <a:pt x="172046" y="31343"/>
                </a:lnTo>
                <a:lnTo>
                  <a:pt x="172046" y="0"/>
                </a:lnTo>
                <a:lnTo>
                  <a:pt x="0" y="0"/>
                </a:lnTo>
                <a:lnTo>
                  <a:pt x="0" y="3134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5" name="object 345"/>
          <p:cNvSpPr/>
          <p:nvPr/>
        </p:nvSpPr>
        <p:spPr>
          <a:xfrm>
            <a:off x="8020831" y="5963049"/>
            <a:ext cx="130373" cy="9376"/>
          </a:xfrm>
          <a:custGeom>
            <a:avLst/>
            <a:gdLst/>
            <a:ahLst/>
            <a:cxnLst/>
            <a:rect l="l" t="t" r="r" b="b"/>
            <a:pathLst>
              <a:path w="185420" h="13334">
                <a:moveTo>
                  <a:pt x="0" y="13169"/>
                </a:moveTo>
                <a:lnTo>
                  <a:pt x="185039" y="13169"/>
                </a:lnTo>
                <a:lnTo>
                  <a:pt x="185039" y="0"/>
                </a:lnTo>
                <a:lnTo>
                  <a:pt x="0" y="0"/>
                </a:lnTo>
                <a:lnTo>
                  <a:pt x="0" y="13169"/>
                </a:lnTo>
                <a:close/>
              </a:path>
            </a:pathLst>
          </a:custGeom>
          <a:solidFill>
            <a:srgbClr val="FFEE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6" name="object 346"/>
          <p:cNvSpPr/>
          <p:nvPr/>
        </p:nvSpPr>
        <p:spPr>
          <a:xfrm>
            <a:off x="8031380" y="5978479"/>
            <a:ext cx="0" cy="11430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115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7" name="object 347"/>
          <p:cNvSpPr/>
          <p:nvPr/>
        </p:nvSpPr>
        <p:spPr>
          <a:xfrm>
            <a:off x="8140420" y="5978434"/>
            <a:ext cx="0" cy="11430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179"/>
                </a:lnTo>
              </a:path>
            </a:pathLst>
          </a:custGeom>
          <a:ln w="16903">
            <a:solidFill>
              <a:srgbClr val="FFDC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8" name="object 348"/>
          <p:cNvSpPr/>
          <p:nvPr/>
        </p:nvSpPr>
        <p:spPr>
          <a:xfrm>
            <a:off x="9373985" y="5111632"/>
            <a:ext cx="0" cy="70991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393"/>
                </a:lnTo>
              </a:path>
            </a:pathLst>
          </a:custGeom>
          <a:ln w="30492">
            <a:solidFill>
              <a:srgbClr val="80C1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9" name="object 349"/>
          <p:cNvSpPr/>
          <p:nvPr/>
        </p:nvSpPr>
        <p:spPr>
          <a:xfrm>
            <a:off x="9291258" y="5005309"/>
            <a:ext cx="53132" cy="21431"/>
          </a:xfrm>
          <a:custGeom>
            <a:avLst/>
            <a:gdLst/>
            <a:ahLst/>
            <a:cxnLst/>
            <a:rect l="l" t="t" r="r" b="b"/>
            <a:pathLst>
              <a:path w="75565" h="30479">
                <a:moveTo>
                  <a:pt x="75552" y="0"/>
                </a:moveTo>
                <a:lnTo>
                  <a:pt x="15163" y="0"/>
                </a:lnTo>
                <a:lnTo>
                  <a:pt x="3790" y="22704"/>
                </a:lnTo>
                <a:lnTo>
                  <a:pt x="0" y="30314"/>
                </a:lnTo>
                <a:lnTo>
                  <a:pt x="69240" y="30314"/>
                </a:lnTo>
                <a:lnTo>
                  <a:pt x="70848" y="22704"/>
                </a:lnTo>
                <a:lnTo>
                  <a:pt x="7555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0" name="object 350"/>
          <p:cNvSpPr/>
          <p:nvPr/>
        </p:nvSpPr>
        <p:spPr>
          <a:xfrm>
            <a:off x="9278083" y="5031617"/>
            <a:ext cx="61168" cy="21431"/>
          </a:xfrm>
          <a:custGeom>
            <a:avLst/>
            <a:gdLst/>
            <a:ahLst/>
            <a:cxnLst/>
            <a:rect l="l" t="t" r="r" b="b"/>
            <a:pathLst>
              <a:path w="86995" h="30479">
                <a:moveTo>
                  <a:pt x="86563" y="0"/>
                </a:moveTo>
                <a:lnTo>
                  <a:pt x="15163" y="0"/>
                </a:lnTo>
                <a:lnTo>
                  <a:pt x="0" y="30264"/>
                </a:lnTo>
                <a:lnTo>
                  <a:pt x="80314" y="30264"/>
                </a:lnTo>
                <a:lnTo>
                  <a:pt x="86563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1" name="object 351"/>
          <p:cNvSpPr/>
          <p:nvPr/>
        </p:nvSpPr>
        <p:spPr>
          <a:xfrm>
            <a:off x="9264946" y="5057887"/>
            <a:ext cx="68759" cy="21431"/>
          </a:xfrm>
          <a:custGeom>
            <a:avLst/>
            <a:gdLst/>
            <a:ahLst/>
            <a:cxnLst/>
            <a:rect l="l" t="t" r="r" b="b"/>
            <a:pathLst>
              <a:path w="97790" h="30479">
                <a:moveTo>
                  <a:pt x="97574" y="0"/>
                </a:moveTo>
                <a:lnTo>
                  <a:pt x="15163" y="0"/>
                </a:lnTo>
                <a:lnTo>
                  <a:pt x="3769" y="22740"/>
                </a:lnTo>
                <a:lnTo>
                  <a:pt x="0" y="30314"/>
                </a:lnTo>
                <a:lnTo>
                  <a:pt x="91312" y="30314"/>
                </a:lnTo>
                <a:lnTo>
                  <a:pt x="97574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2" name="object 352"/>
          <p:cNvSpPr/>
          <p:nvPr/>
        </p:nvSpPr>
        <p:spPr>
          <a:xfrm>
            <a:off x="9251772" y="5084242"/>
            <a:ext cx="76795" cy="21431"/>
          </a:xfrm>
          <a:custGeom>
            <a:avLst/>
            <a:gdLst/>
            <a:ahLst/>
            <a:cxnLst/>
            <a:rect l="l" t="t" r="r" b="b"/>
            <a:pathLst>
              <a:path w="109220" h="30479">
                <a:moveTo>
                  <a:pt x="108635" y="0"/>
                </a:moveTo>
                <a:lnTo>
                  <a:pt x="15163" y="0"/>
                </a:lnTo>
                <a:lnTo>
                  <a:pt x="0" y="30264"/>
                </a:lnTo>
                <a:lnTo>
                  <a:pt x="102387" y="30264"/>
                </a:lnTo>
                <a:lnTo>
                  <a:pt x="105468" y="15127"/>
                </a:lnTo>
                <a:lnTo>
                  <a:pt x="107036" y="7552"/>
                </a:lnTo>
                <a:lnTo>
                  <a:pt x="108635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3" name="object 353"/>
          <p:cNvSpPr/>
          <p:nvPr/>
        </p:nvSpPr>
        <p:spPr>
          <a:xfrm>
            <a:off x="9349675" y="5005309"/>
            <a:ext cx="49113" cy="21431"/>
          </a:xfrm>
          <a:custGeom>
            <a:avLst/>
            <a:gdLst/>
            <a:ahLst/>
            <a:cxnLst/>
            <a:rect l="l" t="t" r="r" b="b"/>
            <a:pathLst>
              <a:path w="69850" h="30479">
                <a:moveTo>
                  <a:pt x="64782" y="0"/>
                </a:moveTo>
                <a:lnTo>
                  <a:pt x="4394" y="0"/>
                </a:lnTo>
                <a:lnTo>
                  <a:pt x="0" y="30314"/>
                </a:lnTo>
                <a:lnTo>
                  <a:pt x="69303" y="30314"/>
                </a:lnTo>
                <a:lnTo>
                  <a:pt x="6478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4" name="object 354"/>
          <p:cNvSpPr/>
          <p:nvPr/>
        </p:nvSpPr>
        <p:spPr>
          <a:xfrm>
            <a:off x="9345797" y="5031617"/>
            <a:ext cx="56704" cy="21431"/>
          </a:xfrm>
          <a:custGeom>
            <a:avLst/>
            <a:gdLst/>
            <a:ahLst/>
            <a:cxnLst/>
            <a:rect l="l" t="t" r="r" b="b"/>
            <a:pathLst>
              <a:path w="80645" h="30479">
                <a:moveTo>
                  <a:pt x="75844" y="0"/>
                </a:moveTo>
                <a:lnTo>
                  <a:pt x="4445" y="0"/>
                </a:lnTo>
                <a:lnTo>
                  <a:pt x="0" y="30264"/>
                </a:lnTo>
                <a:lnTo>
                  <a:pt x="80365" y="30264"/>
                </a:lnTo>
                <a:lnTo>
                  <a:pt x="78057" y="15132"/>
                </a:lnTo>
                <a:lnTo>
                  <a:pt x="75844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5" name="object 355"/>
          <p:cNvSpPr/>
          <p:nvPr/>
        </p:nvSpPr>
        <p:spPr>
          <a:xfrm>
            <a:off x="9341915" y="5057887"/>
            <a:ext cx="64294" cy="21431"/>
          </a:xfrm>
          <a:custGeom>
            <a:avLst/>
            <a:gdLst/>
            <a:ahLst/>
            <a:cxnLst/>
            <a:rect l="l" t="t" r="r" b="b"/>
            <a:pathLst>
              <a:path w="91440" h="30479">
                <a:moveTo>
                  <a:pt x="86855" y="0"/>
                </a:moveTo>
                <a:lnTo>
                  <a:pt x="4445" y="0"/>
                </a:lnTo>
                <a:lnTo>
                  <a:pt x="3368" y="7581"/>
                </a:lnTo>
                <a:lnTo>
                  <a:pt x="1105" y="22740"/>
                </a:lnTo>
                <a:lnTo>
                  <a:pt x="0" y="30314"/>
                </a:lnTo>
                <a:lnTo>
                  <a:pt x="91313" y="30314"/>
                </a:lnTo>
                <a:lnTo>
                  <a:pt x="87985" y="7581"/>
                </a:lnTo>
                <a:lnTo>
                  <a:pt x="86855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6" name="object 356"/>
          <p:cNvSpPr/>
          <p:nvPr/>
        </p:nvSpPr>
        <p:spPr>
          <a:xfrm>
            <a:off x="9338075" y="5084242"/>
            <a:ext cx="72330" cy="21431"/>
          </a:xfrm>
          <a:custGeom>
            <a:avLst/>
            <a:gdLst/>
            <a:ahLst/>
            <a:cxnLst/>
            <a:rect l="l" t="t" r="r" b="b"/>
            <a:pathLst>
              <a:path w="102870" h="30479">
                <a:moveTo>
                  <a:pt x="97929" y="0"/>
                </a:moveTo>
                <a:lnTo>
                  <a:pt x="4445" y="0"/>
                </a:lnTo>
                <a:lnTo>
                  <a:pt x="1089" y="22704"/>
                </a:lnTo>
                <a:lnTo>
                  <a:pt x="0" y="30264"/>
                </a:lnTo>
                <a:lnTo>
                  <a:pt x="102311" y="30264"/>
                </a:lnTo>
                <a:lnTo>
                  <a:pt x="97929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7" name="object 357"/>
          <p:cNvSpPr/>
          <p:nvPr/>
        </p:nvSpPr>
        <p:spPr>
          <a:xfrm>
            <a:off x="9403654" y="5005309"/>
            <a:ext cx="53132" cy="21431"/>
          </a:xfrm>
          <a:custGeom>
            <a:avLst/>
            <a:gdLst/>
            <a:ahLst/>
            <a:cxnLst/>
            <a:rect l="l" t="t" r="r" b="b"/>
            <a:pathLst>
              <a:path w="75565" h="30479">
                <a:moveTo>
                  <a:pt x="60452" y="0"/>
                </a:moveTo>
                <a:lnTo>
                  <a:pt x="0" y="0"/>
                </a:lnTo>
                <a:lnTo>
                  <a:pt x="6261" y="30314"/>
                </a:lnTo>
                <a:lnTo>
                  <a:pt x="75552" y="30314"/>
                </a:lnTo>
                <a:lnTo>
                  <a:pt x="6045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8" name="object 358"/>
          <p:cNvSpPr/>
          <p:nvPr/>
        </p:nvSpPr>
        <p:spPr>
          <a:xfrm>
            <a:off x="9409106" y="5031617"/>
            <a:ext cx="61168" cy="21431"/>
          </a:xfrm>
          <a:custGeom>
            <a:avLst/>
            <a:gdLst/>
            <a:ahLst/>
            <a:cxnLst/>
            <a:rect l="l" t="t" r="r" b="b"/>
            <a:pathLst>
              <a:path w="86995" h="30479">
                <a:moveTo>
                  <a:pt x="71399" y="0"/>
                </a:moveTo>
                <a:lnTo>
                  <a:pt x="0" y="0"/>
                </a:lnTo>
                <a:lnTo>
                  <a:pt x="3082" y="15132"/>
                </a:lnTo>
                <a:lnTo>
                  <a:pt x="4654" y="22692"/>
                </a:lnTo>
                <a:lnTo>
                  <a:pt x="6261" y="30264"/>
                </a:lnTo>
                <a:lnTo>
                  <a:pt x="86499" y="30264"/>
                </a:lnTo>
                <a:lnTo>
                  <a:pt x="78973" y="15132"/>
                </a:lnTo>
                <a:lnTo>
                  <a:pt x="71399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9" name="object 359"/>
          <p:cNvSpPr/>
          <p:nvPr/>
        </p:nvSpPr>
        <p:spPr>
          <a:xfrm>
            <a:off x="9414516" y="5057887"/>
            <a:ext cx="68759" cy="21431"/>
          </a:xfrm>
          <a:custGeom>
            <a:avLst/>
            <a:gdLst/>
            <a:ahLst/>
            <a:cxnLst/>
            <a:rect l="l" t="t" r="r" b="b"/>
            <a:pathLst>
              <a:path w="97790" h="30479">
                <a:moveTo>
                  <a:pt x="82410" y="0"/>
                </a:moveTo>
                <a:lnTo>
                  <a:pt x="0" y="0"/>
                </a:lnTo>
                <a:lnTo>
                  <a:pt x="6261" y="30314"/>
                </a:lnTo>
                <a:lnTo>
                  <a:pt x="97574" y="30314"/>
                </a:lnTo>
                <a:lnTo>
                  <a:pt x="82410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0" name="object 360"/>
          <p:cNvSpPr/>
          <p:nvPr/>
        </p:nvSpPr>
        <p:spPr>
          <a:xfrm>
            <a:off x="9419927" y="5084242"/>
            <a:ext cx="76795" cy="21431"/>
          </a:xfrm>
          <a:custGeom>
            <a:avLst/>
            <a:gdLst/>
            <a:ahLst/>
            <a:cxnLst/>
            <a:rect l="l" t="t" r="r" b="b"/>
            <a:pathLst>
              <a:path w="109220" h="30479">
                <a:moveTo>
                  <a:pt x="93472" y="0"/>
                </a:moveTo>
                <a:lnTo>
                  <a:pt x="0" y="0"/>
                </a:lnTo>
                <a:lnTo>
                  <a:pt x="6261" y="30264"/>
                </a:lnTo>
                <a:lnTo>
                  <a:pt x="108635" y="30264"/>
                </a:lnTo>
                <a:lnTo>
                  <a:pt x="9347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1" name="object 361"/>
          <p:cNvSpPr/>
          <p:nvPr/>
        </p:nvSpPr>
        <p:spPr>
          <a:xfrm>
            <a:off x="9230500" y="5120703"/>
            <a:ext cx="287089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8139" y="0"/>
                </a:lnTo>
              </a:path>
            </a:pathLst>
          </a:custGeom>
          <a:ln w="25806">
            <a:solidFill>
              <a:srgbClr val="A9D2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2" name="object 362"/>
          <p:cNvSpPr/>
          <p:nvPr/>
        </p:nvSpPr>
        <p:spPr>
          <a:xfrm>
            <a:off x="9049614" y="5111632"/>
            <a:ext cx="0" cy="70991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393"/>
                </a:lnTo>
              </a:path>
            </a:pathLst>
          </a:custGeom>
          <a:ln w="30492">
            <a:solidFill>
              <a:srgbClr val="80C1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3" name="object 363"/>
          <p:cNvSpPr/>
          <p:nvPr/>
        </p:nvSpPr>
        <p:spPr>
          <a:xfrm>
            <a:off x="8966890" y="5005309"/>
            <a:ext cx="53132" cy="21431"/>
          </a:xfrm>
          <a:custGeom>
            <a:avLst/>
            <a:gdLst/>
            <a:ahLst/>
            <a:cxnLst/>
            <a:rect l="l" t="t" r="r" b="b"/>
            <a:pathLst>
              <a:path w="75565" h="30479">
                <a:moveTo>
                  <a:pt x="75552" y="0"/>
                </a:moveTo>
                <a:lnTo>
                  <a:pt x="15163" y="0"/>
                </a:lnTo>
                <a:lnTo>
                  <a:pt x="3790" y="22704"/>
                </a:lnTo>
                <a:lnTo>
                  <a:pt x="0" y="30314"/>
                </a:lnTo>
                <a:lnTo>
                  <a:pt x="69303" y="30314"/>
                </a:lnTo>
                <a:lnTo>
                  <a:pt x="7555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4" name="object 364"/>
          <p:cNvSpPr/>
          <p:nvPr/>
        </p:nvSpPr>
        <p:spPr>
          <a:xfrm>
            <a:off x="8953716" y="5031617"/>
            <a:ext cx="61168" cy="21431"/>
          </a:xfrm>
          <a:custGeom>
            <a:avLst/>
            <a:gdLst/>
            <a:ahLst/>
            <a:cxnLst/>
            <a:rect l="l" t="t" r="r" b="b"/>
            <a:pathLst>
              <a:path w="86995" h="30479">
                <a:moveTo>
                  <a:pt x="86563" y="0"/>
                </a:moveTo>
                <a:lnTo>
                  <a:pt x="15163" y="0"/>
                </a:lnTo>
                <a:lnTo>
                  <a:pt x="0" y="30264"/>
                </a:lnTo>
                <a:lnTo>
                  <a:pt x="80314" y="30264"/>
                </a:lnTo>
                <a:lnTo>
                  <a:pt x="86563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5" name="object 365"/>
          <p:cNvSpPr/>
          <p:nvPr/>
        </p:nvSpPr>
        <p:spPr>
          <a:xfrm>
            <a:off x="8940583" y="5057887"/>
            <a:ext cx="68759" cy="21431"/>
          </a:xfrm>
          <a:custGeom>
            <a:avLst/>
            <a:gdLst/>
            <a:ahLst/>
            <a:cxnLst/>
            <a:rect l="l" t="t" r="r" b="b"/>
            <a:pathLst>
              <a:path w="97790" h="30479">
                <a:moveTo>
                  <a:pt x="97574" y="0"/>
                </a:moveTo>
                <a:lnTo>
                  <a:pt x="15163" y="0"/>
                </a:lnTo>
                <a:lnTo>
                  <a:pt x="0" y="30314"/>
                </a:lnTo>
                <a:lnTo>
                  <a:pt x="91376" y="30314"/>
                </a:lnTo>
                <a:lnTo>
                  <a:pt x="97574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6" name="object 366"/>
          <p:cNvSpPr/>
          <p:nvPr/>
        </p:nvSpPr>
        <p:spPr>
          <a:xfrm>
            <a:off x="8927405" y="5084242"/>
            <a:ext cx="76795" cy="21431"/>
          </a:xfrm>
          <a:custGeom>
            <a:avLst/>
            <a:gdLst/>
            <a:ahLst/>
            <a:cxnLst/>
            <a:rect l="l" t="t" r="r" b="b"/>
            <a:pathLst>
              <a:path w="109220" h="30479">
                <a:moveTo>
                  <a:pt x="108635" y="0"/>
                </a:moveTo>
                <a:lnTo>
                  <a:pt x="15163" y="0"/>
                </a:lnTo>
                <a:lnTo>
                  <a:pt x="0" y="30264"/>
                </a:lnTo>
                <a:lnTo>
                  <a:pt x="102387" y="30264"/>
                </a:lnTo>
                <a:lnTo>
                  <a:pt x="107062" y="7552"/>
                </a:lnTo>
                <a:lnTo>
                  <a:pt x="108635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7" name="object 367"/>
          <p:cNvSpPr/>
          <p:nvPr/>
        </p:nvSpPr>
        <p:spPr>
          <a:xfrm>
            <a:off x="9025312" y="5005309"/>
            <a:ext cx="49113" cy="21431"/>
          </a:xfrm>
          <a:custGeom>
            <a:avLst/>
            <a:gdLst/>
            <a:ahLst/>
            <a:cxnLst/>
            <a:rect l="l" t="t" r="r" b="b"/>
            <a:pathLst>
              <a:path w="69850" h="30479">
                <a:moveTo>
                  <a:pt x="64846" y="0"/>
                </a:moveTo>
                <a:lnTo>
                  <a:pt x="4394" y="0"/>
                </a:lnTo>
                <a:lnTo>
                  <a:pt x="0" y="30314"/>
                </a:lnTo>
                <a:lnTo>
                  <a:pt x="69303" y="30314"/>
                </a:lnTo>
                <a:lnTo>
                  <a:pt x="67027" y="15114"/>
                </a:lnTo>
                <a:lnTo>
                  <a:pt x="65914" y="7545"/>
                </a:lnTo>
                <a:lnTo>
                  <a:pt x="64846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8" name="object 368"/>
          <p:cNvSpPr/>
          <p:nvPr/>
        </p:nvSpPr>
        <p:spPr>
          <a:xfrm>
            <a:off x="9021427" y="5031617"/>
            <a:ext cx="56704" cy="21431"/>
          </a:xfrm>
          <a:custGeom>
            <a:avLst/>
            <a:gdLst/>
            <a:ahLst/>
            <a:cxnLst/>
            <a:rect l="l" t="t" r="r" b="b"/>
            <a:pathLst>
              <a:path w="80645" h="30479">
                <a:moveTo>
                  <a:pt x="75857" y="0"/>
                </a:moveTo>
                <a:lnTo>
                  <a:pt x="4457" y="0"/>
                </a:lnTo>
                <a:lnTo>
                  <a:pt x="0" y="30264"/>
                </a:lnTo>
                <a:lnTo>
                  <a:pt x="80314" y="30264"/>
                </a:lnTo>
                <a:lnTo>
                  <a:pt x="75857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9" name="object 369"/>
          <p:cNvSpPr/>
          <p:nvPr/>
        </p:nvSpPr>
        <p:spPr>
          <a:xfrm>
            <a:off x="9017551" y="5057887"/>
            <a:ext cx="64294" cy="21431"/>
          </a:xfrm>
          <a:custGeom>
            <a:avLst/>
            <a:gdLst/>
            <a:ahLst/>
            <a:cxnLst/>
            <a:rect l="l" t="t" r="r" b="b"/>
            <a:pathLst>
              <a:path w="91440" h="30479">
                <a:moveTo>
                  <a:pt x="86855" y="0"/>
                </a:moveTo>
                <a:lnTo>
                  <a:pt x="4445" y="0"/>
                </a:lnTo>
                <a:lnTo>
                  <a:pt x="3368" y="7581"/>
                </a:lnTo>
                <a:lnTo>
                  <a:pt x="1105" y="22740"/>
                </a:lnTo>
                <a:lnTo>
                  <a:pt x="0" y="30314"/>
                </a:lnTo>
                <a:lnTo>
                  <a:pt x="91313" y="30314"/>
                </a:lnTo>
                <a:lnTo>
                  <a:pt x="87985" y="7581"/>
                </a:lnTo>
                <a:lnTo>
                  <a:pt x="86855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0" name="object 370"/>
          <p:cNvSpPr/>
          <p:nvPr/>
        </p:nvSpPr>
        <p:spPr>
          <a:xfrm>
            <a:off x="9013700" y="5084242"/>
            <a:ext cx="72330" cy="21431"/>
          </a:xfrm>
          <a:custGeom>
            <a:avLst/>
            <a:gdLst/>
            <a:ahLst/>
            <a:cxnLst/>
            <a:rect l="l" t="t" r="r" b="b"/>
            <a:pathLst>
              <a:path w="102870" h="30479">
                <a:moveTo>
                  <a:pt x="97878" y="0"/>
                </a:moveTo>
                <a:lnTo>
                  <a:pt x="4457" y="0"/>
                </a:lnTo>
                <a:lnTo>
                  <a:pt x="1094" y="22704"/>
                </a:lnTo>
                <a:lnTo>
                  <a:pt x="0" y="30264"/>
                </a:lnTo>
                <a:lnTo>
                  <a:pt x="102323" y="30264"/>
                </a:lnTo>
                <a:lnTo>
                  <a:pt x="100125" y="15127"/>
                </a:lnTo>
                <a:lnTo>
                  <a:pt x="97878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1" name="object 371"/>
          <p:cNvSpPr/>
          <p:nvPr/>
        </p:nvSpPr>
        <p:spPr>
          <a:xfrm>
            <a:off x="9079287" y="5005309"/>
            <a:ext cx="53132" cy="21431"/>
          </a:xfrm>
          <a:custGeom>
            <a:avLst/>
            <a:gdLst/>
            <a:ahLst/>
            <a:cxnLst/>
            <a:rect l="l" t="t" r="r" b="b"/>
            <a:pathLst>
              <a:path w="75565" h="30479">
                <a:moveTo>
                  <a:pt x="60452" y="0"/>
                </a:moveTo>
                <a:lnTo>
                  <a:pt x="0" y="0"/>
                </a:lnTo>
                <a:lnTo>
                  <a:pt x="6261" y="30314"/>
                </a:lnTo>
                <a:lnTo>
                  <a:pt x="75552" y="30314"/>
                </a:lnTo>
                <a:lnTo>
                  <a:pt x="60452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2" name="object 372"/>
          <p:cNvSpPr/>
          <p:nvPr/>
        </p:nvSpPr>
        <p:spPr>
          <a:xfrm>
            <a:off x="9084740" y="5031617"/>
            <a:ext cx="61168" cy="21431"/>
          </a:xfrm>
          <a:custGeom>
            <a:avLst/>
            <a:gdLst/>
            <a:ahLst/>
            <a:cxnLst/>
            <a:rect l="l" t="t" r="r" b="b"/>
            <a:pathLst>
              <a:path w="86995" h="30479">
                <a:moveTo>
                  <a:pt x="71335" y="0"/>
                </a:moveTo>
                <a:lnTo>
                  <a:pt x="0" y="0"/>
                </a:lnTo>
                <a:lnTo>
                  <a:pt x="3106" y="15132"/>
                </a:lnTo>
                <a:lnTo>
                  <a:pt x="6261" y="30264"/>
                </a:lnTo>
                <a:lnTo>
                  <a:pt x="86499" y="30264"/>
                </a:lnTo>
                <a:lnTo>
                  <a:pt x="71335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3" name="object 373"/>
          <p:cNvSpPr/>
          <p:nvPr/>
        </p:nvSpPr>
        <p:spPr>
          <a:xfrm>
            <a:off x="9090148" y="5057887"/>
            <a:ext cx="68759" cy="21431"/>
          </a:xfrm>
          <a:custGeom>
            <a:avLst/>
            <a:gdLst/>
            <a:ahLst/>
            <a:cxnLst/>
            <a:rect l="l" t="t" r="r" b="b"/>
            <a:pathLst>
              <a:path w="97790" h="30479">
                <a:moveTo>
                  <a:pt x="82410" y="0"/>
                </a:moveTo>
                <a:lnTo>
                  <a:pt x="0" y="0"/>
                </a:lnTo>
                <a:lnTo>
                  <a:pt x="6261" y="30314"/>
                </a:lnTo>
                <a:lnTo>
                  <a:pt x="97574" y="30314"/>
                </a:lnTo>
                <a:lnTo>
                  <a:pt x="82410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4" name="object 374"/>
          <p:cNvSpPr/>
          <p:nvPr/>
        </p:nvSpPr>
        <p:spPr>
          <a:xfrm>
            <a:off x="9095564" y="5084242"/>
            <a:ext cx="76795" cy="21431"/>
          </a:xfrm>
          <a:custGeom>
            <a:avLst/>
            <a:gdLst/>
            <a:ahLst/>
            <a:cxnLst/>
            <a:rect l="l" t="t" r="r" b="b"/>
            <a:pathLst>
              <a:path w="109220" h="30479">
                <a:moveTo>
                  <a:pt x="93484" y="0"/>
                </a:moveTo>
                <a:lnTo>
                  <a:pt x="0" y="0"/>
                </a:lnTo>
                <a:lnTo>
                  <a:pt x="6261" y="30264"/>
                </a:lnTo>
                <a:lnTo>
                  <a:pt x="108635" y="30264"/>
                </a:lnTo>
                <a:lnTo>
                  <a:pt x="93484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5" name="object 375"/>
          <p:cNvSpPr/>
          <p:nvPr/>
        </p:nvSpPr>
        <p:spPr>
          <a:xfrm>
            <a:off x="8906164" y="5120703"/>
            <a:ext cx="287089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8089" y="0"/>
                </a:lnTo>
              </a:path>
            </a:pathLst>
          </a:custGeom>
          <a:ln w="25806">
            <a:solidFill>
              <a:srgbClr val="A9D2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6" name="object 376"/>
          <p:cNvSpPr/>
          <p:nvPr/>
        </p:nvSpPr>
        <p:spPr>
          <a:xfrm>
            <a:off x="9542584" y="5397991"/>
            <a:ext cx="39737" cy="761702"/>
          </a:xfrm>
          <a:custGeom>
            <a:avLst/>
            <a:gdLst/>
            <a:ahLst/>
            <a:cxnLst/>
            <a:rect l="l" t="t" r="r" b="b"/>
            <a:pathLst>
              <a:path w="56515" h="1083309">
                <a:moveTo>
                  <a:pt x="36753" y="26289"/>
                </a:moveTo>
                <a:lnTo>
                  <a:pt x="20154" y="26288"/>
                </a:lnTo>
                <a:lnTo>
                  <a:pt x="20154" y="72669"/>
                </a:lnTo>
                <a:lnTo>
                  <a:pt x="0" y="88125"/>
                </a:lnTo>
                <a:lnTo>
                  <a:pt x="0" y="1082776"/>
                </a:lnTo>
                <a:lnTo>
                  <a:pt x="16179" y="1082776"/>
                </a:lnTo>
                <a:lnTo>
                  <a:pt x="16179" y="96481"/>
                </a:lnTo>
                <a:lnTo>
                  <a:pt x="36753" y="80848"/>
                </a:lnTo>
                <a:lnTo>
                  <a:pt x="36753" y="26289"/>
                </a:lnTo>
                <a:close/>
              </a:path>
              <a:path w="56515" h="1083309">
                <a:moveTo>
                  <a:pt x="56184" y="0"/>
                </a:moveTo>
                <a:lnTo>
                  <a:pt x="723" y="0"/>
                </a:lnTo>
                <a:lnTo>
                  <a:pt x="10706" y="26288"/>
                </a:lnTo>
                <a:lnTo>
                  <a:pt x="46202" y="26288"/>
                </a:lnTo>
                <a:lnTo>
                  <a:pt x="56184" y="0"/>
                </a:lnTo>
                <a:close/>
              </a:path>
            </a:pathLst>
          </a:custGeom>
          <a:solidFill>
            <a:srgbClr val="D5C4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7" name="object 377"/>
          <p:cNvSpPr/>
          <p:nvPr/>
        </p:nvSpPr>
        <p:spPr>
          <a:xfrm>
            <a:off x="8887902" y="5398015"/>
            <a:ext cx="648742" cy="511225"/>
          </a:xfrm>
          <a:custGeom>
            <a:avLst/>
            <a:gdLst/>
            <a:ahLst/>
            <a:cxnLst/>
            <a:rect l="l" t="t" r="r" b="b"/>
            <a:pathLst>
              <a:path w="922654" h="727075">
                <a:moveTo>
                  <a:pt x="0" y="726909"/>
                </a:moveTo>
                <a:lnTo>
                  <a:pt x="922337" y="726909"/>
                </a:lnTo>
                <a:lnTo>
                  <a:pt x="922337" y="0"/>
                </a:lnTo>
                <a:lnTo>
                  <a:pt x="0" y="0"/>
                </a:lnTo>
                <a:lnTo>
                  <a:pt x="0" y="726909"/>
                </a:lnTo>
                <a:close/>
              </a:path>
            </a:pathLst>
          </a:custGeom>
          <a:solidFill>
            <a:srgbClr val="92B7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8" name="object 378"/>
          <p:cNvSpPr/>
          <p:nvPr/>
        </p:nvSpPr>
        <p:spPr>
          <a:xfrm>
            <a:off x="8887902" y="5909122"/>
            <a:ext cx="648742" cy="250478"/>
          </a:xfrm>
          <a:custGeom>
            <a:avLst/>
            <a:gdLst/>
            <a:ahLst/>
            <a:cxnLst/>
            <a:rect l="l" t="t" r="r" b="b"/>
            <a:pathLst>
              <a:path w="922654" h="356234">
                <a:moveTo>
                  <a:pt x="922337" y="355866"/>
                </a:moveTo>
                <a:lnTo>
                  <a:pt x="0" y="355866"/>
                </a:lnTo>
                <a:lnTo>
                  <a:pt x="0" y="0"/>
                </a:lnTo>
                <a:lnTo>
                  <a:pt x="922337" y="0"/>
                </a:lnTo>
                <a:lnTo>
                  <a:pt x="922337" y="355866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9" name="object 379"/>
          <p:cNvSpPr/>
          <p:nvPr/>
        </p:nvSpPr>
        <p:spPr>
          <a:xfrm>
            <a:off x="9212125" y="5182215"/>
            <a:ext cx="324594" cy="216098"/>
          </a:xfrm>
          <a:custGeom>
            <a:avLst/>
            <a:gdLst/>
            <a:ahLst/>
            <a:cxnLst/>
            <a:rect l="l" t="t" r="r" b="b"/>
            <a:pathLst>
              <a:path w="461645" h="307340">
                <a:moveTo>
                  <a:pt x="386003" y="0"/>
                </a:moveTo>
                <a:lnTo>
                  <a:pt x="75184" y="0"/>
                </a:lnTo>
                <a:lnTo>
                  <a:pt x="0" y="306908"/>
                </a:lnTo>
                <a:lnTo>
                  <a:pt x="461200" y="306908"/>
                </a:lnTo>
                <a:lnTo>
                  <a:pt x="386003" y="0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0" name="object 380"/>
          <p:cNvSpPr/>
          <p:nvPr/>
        </p:nvSpPr>
        <p:spPr>
          <a:xfrm>
            <a:off x="9295935" y="5278799"/>
            <a:ext cx="156716" cy="119211"/>
          </a:xfrm>
          <a:custGeom>
            <a:avLst/>
            <a:gdLst/>
            <a:ahLst/>
            <a:cxnLst/>
            <a:rect l="l" t="t" r="r" b="b"/>
            <a:pathLst>
              <a:path w="222884" h="169545">
                <a:moveTo>
                  <a:pt x="181368" y="0"/>
                </a:moveTo>
                <a:lnTo>
                  <a:pt x="41503" y="0"/>
                </a:lnTo>
                <a:lnTo>
                  <a:pt x="0" y="169519"/>
                </a:lnTo>
                <a:lnTo>
                  <a:pt x="222872" y="169519"/>
                </a:lnTo>
                <a:lnTo>
                  <a:pt x="181368" y="0"/>
                </a:lnTo>
                <a:close/>
              </a:path>
            </a:pathLst>
          </a:custGeom>
          <a:solidFill>
            <a:srgbClr val="D5C4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1" name="object 381"/>
          <p:cNvSpPr/>
          <p:nvPr/>
        </p:nvSpPr>
        <p:spPr>
          <a:xfrm>
            <a:off x="9374270" y="5291615"/>
            <a:ext cx="48667" cy="106710"/>
          </a:xfrm>
          <a:custGeom>
            <a:avLst/>
            <a:gdLst/>
            <a:ahLst/>
            <a:cxnLst/>
            <a:rect l="l" t="t" r="r" b="b"/>
            <a:pathLst>
              <a:path w="69215" h="151765">
                <a:moveTo>
                  <a:pt x="68872" y="151231"/>
                </a:moveTo>
                <a:lnTo>
                  <a:pt x="0" y="151295"/>
                </a:lnTo>
                <a:lnTo>
                  <a:pt x="0" y="63"/>
                </a:lnTo>
                <a:lnTo>
                  <a:pt x="68872" y="0"/>
                </a:lnTo>
                <a:lnTo>
                  <a:pt x="68872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2" name="object 382"/>
          <p:cNvSpPr/>
          <p:nvPr/>
        </p:nvSpPr>
        <p:spPr>
          <a:xfrm>
            <a:off x="9325824" y="5291679"/>
            <a:ext cx="48667" cy="106710"/>
          </a:xfrm>
          <a:custGeom>
            <a:avLst/>
            <a:gdLst/>
            <a:ahLst/>
            <a:cxnLst/>
            <a:rect l="l" t="t" r="r" b="b"/>
            <a:pathLst>
              <a:path w="69215" h="151765">
                <a:moveTo>
                  <a:pt x="68935" y="151231"/>
                </a:moveTo>
                <a:lnTo>
                  <a:pt x="0" y="151231"/>
                </a:lnTo>
                <a:lnTo>
                  <a:pt x="0" y="0"/>
                </a:lnTo>
                <a:lnTo>
                  <a:pt x="68935" y="0"/>
                </a:lnTo>
                <a:lnTo>
                  <a:pt x="68935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3" name="object 383"/>
          <p:cNvSpPr/>
          <p:nvPr/>
        </p:nvSpPr>
        <p:spPr>
          <a:xfrm>
            <a:off x="9374270" y="5393875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4" name="object 384"/>
          <p:cNvSpPr/>
          <p:nvPr/>
        </p:nvSpPr>
        <p:spPr>
          <a:xfrm>
            <a:off x="9374270" y="5295649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5" name="object 385"/>
          <p:cNvSpPr/>
          <p:nvPr/>
        </p:nvSpPr>
        <p:spPr>
          <a:xfrm>
            <a:off x="9325824" y="5393977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935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6" name="object 386"/>
          <p:cNvSpPr/>
          <p:nvPr/>
        </p:nvSpPr>
        <p:spPr>
          <a:xfrm>
            <a:off x="9325824" y="5295750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935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7" name="object 387"/>
          <p:cNvSpPr/>
          <p:nvPr/>
        </p:nvSpPr>
        <p:spPr>
          <a:xfrm>
            <a:off x="9334244" y="5344149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59" y="0"/>
                </a:lnTo>
              </a:path>
            </a:pathLst>
          </a:custGeom>
          <a:ln w="835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8" name="object 388"/>
          <p:cNvSpPr/>
          <p:nvPr/>
        </p:nvSpPr>
        <p:spPr>
          <a:xfrm>
            <a:off x="9382625" y="5344149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59" y="0"/>
                </a:lnTo>
              </a:path>
            </a:pathLst>
          </a:custGeom>
          <a:ln w="835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9" name="object 389"/>
          <p:cNvSpPr/>
          <p:nvPr/>
        </p:nvSpPr>
        <p:spPr>
          <a:xfrm>
            <a:off x="8887880" y="5182215"/>
            <a:ext cx="324594" cy="216098"/>
          </a:xfrm>
          <a:custGeom>
            <a:avLst/>
            <a:gdLst/>
            <a:ahLst/>
            <a:cxnLst/>
            <a:rect l="l" t="t" r="r" b="b"/>
            <a:pathLst>
              <a:path w="461645" h="307340">
                <a:moveTo>
                  <a:pt x="385952" y="0"/>
                </a:moveTo>
                <a:lnTo>
                  <a:pt x="75196" y="0"/>
                </a:lnTo>
                <a:lnTo>
                  <a:pt x="0" y="306908"/>
                </a:lnTo>
                <a:lnTo>
                  <a:pt x="461149" y="306908"/>
                </a:lnTo>
                <a:lnTo>
                  <a:pt x="385952" y="0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0" name="object 390"/>
          <p:cNvSpPr/>
          <p:nvPr/>
        </p:nvSpPr>
        <p:spPr>
          <a:xfrm>
            <a:off x="8971652" y="5278799"/>
            <a:ext cx="156716" cy="119211"/>
          </a:xfrm>
          <a:custGeom>
            <a:avLst/>
            <a:gdLst/>
            <a:ahLst/>
            <a:cxnLst/>
            <a:rect l="l" t="t" r="r" b="b"/>
            <a:pathLst>
              <a:path w="222884" h="169545">
                <a:moveTo>
                  <a:pt x="181305" y="0"/>
                </a:moveTo>
                <a:lnTo>
                  <a:pt x="41503" y="0"/>
                </a:lnTo>
                <a:lnTo>
                  <a:pt x="0" y="169519"/>
                </a:lnTo>
                <a:lnTo>
                  <a:pt x="222872" y="169519"/>
                </a:lnTo>
                <a:lnTo>
                  <a:pt x="181305" y="0"/>
                </a:lnTo>
                <a:close/>
              </a:path>
            </a:pathLst>
          </a:custGeom>
          <a:solidFill>
            <a:srgbClr val="D5C4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1" name="object 391"/>
          <p:cNvSpPr/>
          <p:nvPr/>
        </p:nvSpPr>
        <p:spPr>
          <a:xfrm>
            <a:off x="9049989" y="5291615"/>
            <a:ext cx="48667" cy="106710"/>
          </a:xfrm>
          <a:custGeom>
            <a:avLst/>
            <a:gdLst/>
            <a:ahLst/>
            <a:cxnLst/>
            <a:rect l="l" t="t" r="r" b="b"/>
            <a:pathLst>
              <a:path w="69215" h="151765">
                <a:moveTo>
                  <a:pt x="68872" y="151231"/>
                </a:moveTo>
                <a:lnTo>
                  <a:pt x="0" y="151295"/>
                </a:lnTo>
                <a:lnTo>
                  <a:pt x="0" y="63"/>
                </a:lnTo>
                <a:lnTo>
                  <a:pt x="68872" y="0"/>
                </a:lnTo>
                <a:lnTo>
                  <a:pt x="68872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2" name="object 392"/>
          <p:cNvSpPr/>
          <p:nvPr/>
        </p:nvSpPr>
        <p:spPr>
          <a:xfrm>
            <a:off x="9001587" y="5291679"/>
            <a:ext cx="48667" cy="106710"/>
          </a:xfrm>
          <a:custGeom>
            <a:avLst/>
            <a:gdLst/>
            <a:ahLst/>
            <a:cxnLst/>
            <a:rect l="l" t="t" r="r" b="b"/>
            <a:pathLst>
              <a:path w="69215" h="151765">
                <a:moveTo>
                  <a:pt x="68872" y="151231"/>
                </a:moveTo>
                <a:lnTo>
                  <a:pt x="0" y="151231"/>
                </a:lnTo>
                <a:lnTo>
                  <a:pt x="0" y="0"/>
                </a:lnTo>
                <a:lnTo>
                  <a:pt x="68872" y="0"/>
                </a:lnTo>
                <a:lnTo>
                  <a:pt x="68872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3" name="object 393"/>
          <p:cNvSpPr/>
          <p:nvPr/>
        </p:nvSpPr>
        <p:spPr>
          <a:xfrm>
            <a:off x="9049989" y="5393875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4" name="object 394"/>
          <p:cNvSpPr/>
          <p:nvPr/>
        </p:nvSpPr>
        <p:spPr>
          <a:xfrm>
            <a:off x="9049989" y="5299667"/>
            <a:ext cx="8483" cy="90190"/>
          </a:xfrm>
          <a:custGeom>
            <a:avLst/>
            <a:gdLst/>
            <a:ahLst/>
            <a:cxnLst/>
            <a:rect l="l" t="t" r="r" b="b"/>
            <a:pathLst>
              <a:path w="12065" h="128270">
                <a:moveTo>
                  <a:pt x="0" y="128269"/>
                </a:moveTo>
                <a:lnTo>
                  <a:pt x="11912" y="128269"/>
                </a:lnTo>
                <a:lnTo>
                  <a:pt x="11912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5" name="object 395"/>
          <p:cNvSpPr/>
          <p:nvPr/>
        </p:nvSpPr>
        <p:spPr>
          <a:xfrm>
            <a:off x="9049989" y="5295649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6" name="object 396"/>
          <p:cNvSpPr/>
          <p:nvPr/>
        </p:nvSpPr>
        <p:spPr>
          <a:xfrm>
            <a:off x="9094247" y="5299667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84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7" name="object 397"/>
          <p:cNvSpPr/>
          <p:nvPr/>
        </p:nvSpPr>
        <p:spPr>
          <a:xfrm>
            <a:off x="9001587" y="5393977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8" name="object 398"/>
          <p:cNvSpPr/>
          <p:nvPr/>
        </p:nvSpPr>
        <p:spPr>
          <a:xfrm>
            <a:off x="9005770" y="5299769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189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9" name="object 399"/>
          <p:cNvSpPr/>
          <p:nvPr/>
        </p:nvSpPr>
        <p:spPr>
          <a:xfrm>
            <a:off x="9001587" y="5295750"/>
            <a:ext cx="48667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872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0" name="object 400"/>
          <p:cNvSpPr/>
          <p:nvPr/>
        </p:nvSpPr>
        <p:spPr>
          <a:xfrm>
            <a:off x="9041637" y="5300012"/>
            <a:ext cx="8483" cy="89743"/>
          </a:xfrm>
          <a:custGeom>
            <a:avLst/>
            <a:gdLst/>
            <a:ahLst/>
            <a:cxnLst/>
            <a:rect l="l" t="t" r="r" b="b"/>
            <a:pathLst>
              <a:path w="12065" h="127634">
                <a:moveTo>
                  <a:pt x="0" y="127406"/>
                </a:moveTo>
                <a:lnTo>
                  <a:pt x="11912" y="127406"/>
                </a:lnTo>
                <a:lnTo>
                  <a:pt x="11912" y="0"/>
                </a:lnTo>
                <a:lnTo>
                  <a:pt x="0" y="0"/>
                </a:lnTo>
                <a:lnTo>
                  <a:pt x="0" y="12740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1" name="object 401"/>
          <p:cNvSpPr/>
          <p:nvPr/>
        </p:nvSpPr>
        <p:spPr>
          <a:xfrm>
            <a:off x="9009918" y="5344149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59" y="0"/>
                </a:lnTo>
              </a:path>
            </a:pathLst>
          </a:custGeom>
          <a:ln w="835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2" name="object 402"/>
          <p:cNvSpPr/>
          <p:nvPr/>
        </p:nvSpPr>
        <p:spPr>
          <a:xfrm>
            <a:off x="9058345" y="5344149"/>
            <a:ext cx="32147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10" y="0"/>
                </a:lnTo>
              </a:path>
            </a:pathLst>
          </a:custGeom>
          <a:ln w="835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3" name="object 403"/>
          <p:cNvSpPr/>
          <p:nvPr/>
        </p:nvSpPr>
        <p:spPr>
          <a:xfrm>
            <a:off x="8875588" y="5409810"/>
            <a:ext cx="673298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351" y="0"/>
                </a:lnTo>
              </a:path>
            </a:pathLst>
          </a:custGeom>
          <a:ln w="8305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4" name="object 404"/>
          <p:cNvSpPr/>
          <p:nvPr/>
        </p:nvSpPr>
        <p:spPr>
          <a:xfrm>
            <a:off x="8871436" y="5402474"/>
            <a:ext cx="681781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086" y="0"/>
                </a:lnTo>
              </a:path>
            </a:pathLst>
          </a:custGeom>
          <a:ln w="1268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5" name="object 405"/>
          <p:cNvSpPr/>
          <p:nvPr/>
        </p:nvSpPr>
        <p:spPr>
          <a:xfrm>
            <a:off x="9296302" y="5860325"/>
            <a:ext cx="21878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64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6" name="object 406"/>
          <p:cNvSpPr/>
          <p:nvPr/>
        </p:nvSpPr>
        <p:spPr>
          <a:xfrm>
            <a:off x="9241652" y="5687319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724" y="13970"/>
                </a:lnTo>
                <a:lnTo>
                  <a:pt x="7772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7" name="object 407"/>
          <p:cNvSpPr/>
          <p:nvPr/>
        </p:nvSpPr>
        <p:spPr>
          <a:xfrm>
            <a:off x="9251115" y="580136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8" name="object 408"/>
          <p:cNvSpPr/>
          <p:nvPr/>
        </p:nvSpPr>
        <p:spPr>
          <a:xfrm>
            <a:off x="9305733" y="5801390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9" name="object 409"/>
          <p:cNvSpPr/>
          <p:nvPr/>
        </p:nvSpPr>
        <p:spPr>
          <a:xfrm>
            <a:off x="9251136" y="5746865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0" name="object 410"/>
          <p:cNvSpPr/>
          <p:nvPr/>
        </p:nvSpPr>
        <p:spPr>
          <a:xfrm>
            <a:off x="9305733" y="5746865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1" name="object 411"/>
          <p:cNvSpPr/>
          <p:nvPr/>
        </p:nvSpPr>
        <p:spPr>
          <a:xfrm>
            <a:off x="9446980" y="5687533"/>
            <a:ext cx="54918" cy="173235"/>
          </a:xfrm>
          <a:custGeom>
            <a:avLst/>
            <a:gdLst/>
            <a:ahLst/>
            <a:cxnLst/>
            <a:rect l="l" t="t" r="r" b="b"/>
            <a:pathLst>
              <a:path w="78104" h="246379">
                <a:moveTo>
                  <a:pt x="77660" y="245668"/>
                </a:moveTo>
                <a:lnTo>
                  <a:pt x="0" y="245783"/>
                </a:lnTo>
                <a:lnTo>
                  <a:pt x="0" y="114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2" name="object 412"/>
          <p:cNvSpPr/>
          <p:nvPr/>
        </p:nvSpPr>
        <p:spPr>
          <a:xfrm>
            <a:off x="9392358" y="568761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724" y="245605"/>
                </a:moveTo>
                <a:lnTo>
                  <a:pt x="0" y="245605"/>
                </a:lnTo>
                <a:lnTo>
                  <a:pt x="0" y="0"/>
                </a:lnTo>
                <a:lnTo>
                  <a:pt x="77724" y="0"/>
                </a:lnTo>
                <a:lnTo>
                  <a:pt x="77724" y="245605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3" name="object 413"/>
          <p:cNvSpPr/>
          <p:nvPr/>
        </p:nvSpPr>
        <p:spPr>
          <a:xfrm>
            <a:off x="9446980" y="5860325"/>
            <a:ext cx="21878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64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4" name="object 414"/>
          <p:cNvSpPr/>
          <p:nvPr/>
        </p:nvSpPr>
        <p:spPr>
          <a:xfrm>
            <a:off x="9127776" y="5860325"/>
            <a:ext cx="21878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89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5" name="object 415"/>
          <p:cNvSpPr/>
          <p:nvPr/>
        </p:nvSpPr>
        <p:spPr>
          <a:xfrm>
            <a:off x="9127776" y="5850949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699"/>
                </a:moveTo>
                <a:lnTo>
                  <a:pt x="77724" y="12699"/>
                </a:lnTo>
                <a:lnTo>
                  <a:pt x="7772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6" name="object 416"/>
          <p:cNvSpPr/>
          <p:nvPr/>
        </p:nvSpPr>
        <p:spPr>
          <a:xfrm>
            <a:off x="9127776" y="5687537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724" y="13970"/>
                </a:lnTo>
                <a:lnTo>
                  <a:pt x="7772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7" name="object 417"/>
          <p:cNvSpPr/>
          <p:nvPr/>
        </p:nvSpPr>
        <p:spPr>
          <a:xfrm>
            <a:off x="9177689" y="5697359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134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8" name="object 418"/>
          <p:cNvSpPr/>
          <p:nvPr/>
        </p:nvSpPr>
        <p:spPr>
          <a:xfrm>
            <a:off x="9073193" y="5850732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69"/>
                </a:moveTo>
                <a:lnTo>
                  <a:pt x="77660" y="13969"/>
                </a:lnTo>
                <a:lnTo>
                  <a:pt x="7766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9" name="object 419"/>
          <p:cNvSpPr/>
          <p:nvPr/>
        </p:nvSpPr>
        <p:spPr>
          <a:xfrm>
            <a:off x="9073193" y="5687319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660" y="13970"/>
                </a:lnTo>
                <a:lnTo>
                  <a:pt x="776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0" name="object 420"/>
          <p:cNvSpPr/>
          <p:nvPr/>
        </p:nvSpPr>
        <p:spPr>
          <a:xfrm>
            <a:off x="9137229" y="5801390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1" name="object 421"/>
          <p:cNvSpPr/>
          <p:nvPr/>
        </p:nvSpPr>
        <p:spPr>
          <a:xfrm>
            <a:off x="9137229" y="5746865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2" name="object 422"/>
          <p:cNvSpPr/>
          <p:nvPr/>
        </p:nvSpPr>
        <p:spPr>
          <a:xfrm>
            <a:off x="8977097" y="5687533"/>
            <a:ext cx="54918" cy="173235"/>
          </a:xfrm>
          <a:custGeom>
            <a:avLst/>
            <a:gdLst/>
            <a:ahLst/>
            <a:cxnLst/>
            <a:rect l="l" t="t" r="r" b="b"/>
            <a:pathLst>
              <a:path w="78104" h="246379">
                <a:moveTo>
                  <a:pt x="77724" y="245668"/>
                </a:moveTo>
                <a:lnTo>
                  <a:pt x="0" y="245783"/>
                </a:lnTo>
                <a:lnTo>
                  <a:pt x="0" y="114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3" name="object 423"/>
          <p:cNvSpPr/>
          <p:nvPr/>
        </p:nvSpPr>
        <p:spPr>
          <a:xfrm>
            <a:off x="8922487" y="568761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05"/>
                </a:moveTo>
                <a:lnTo>
                  <a:pt x="0" y="245605"/>
                </a:lnTo>
                <a:lnTo>
                  <a:pt x="0" y="0"/>
                </a:lnTo>
                <a:lnTo>
                  <a:pt x="77660" y="0"/>
                </a:lnTo>
                <a:lnTo>
                  <a:pt x="77660" y="245605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4" name="object 424"/>
          <p:cNvSpPr/>
          <p:nvPr/>
        </p:nvSpPr>
        <p:spPr>
          <a:xfrm>
            <a:off x="8977097" y="5860325"/>
            <a:ext cx="21878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89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5" name="object 425"/>
          <p:cNvSpPr/>
          <p:nvPr/>
        </p:nvSpPr>
        <p:spPr>
          <a:xfrm>
            <a:off x="8977097" y="5687537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724" y="13970"/>
                </a:lnTo>
                <a:lnTo>
                  <a:pt x="7772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6" name="object 426"/>
          <p:cNvSpPr/>
          <p:nvPr/>
        </p:nvSpPr>
        <p:spPr>
          <a:xfrm>
            <a:off x="8922487" y="5687319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660" y="13970"/>
                </a:lnTo>
                <a:lnTo>
                  <a:pt x="776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7" name="object 427"/>
          <p:cNvSpPr/>
          <p:nvPr/>
        </p:nvSpPr>
        <p:spPr>
          <a:xfrm>
            <a:off x="8931956" y="580136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8" name="object 428"/>
          <p:cNvSpPr/>
          <p:nvPr/>
        </p:nvSpPr>
        <p:spPr>
          <a:xfrm>
            <a:off x="8986568" y="5801390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9" name="object 429"/>
          <p:cNvSpPr/>
          <p:nvPr/>
        </p:nvSpPr>
        <p:spPr>
          <a:xfrm>
            <a:off x="8931972" y="5746865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0" name="object 430"/>
          <p:cNvSpPr/>
          <p:nvPr/>
        </p:nvSpPr>
        <p:spPr>
          <a:xfrm>
            <a:off x="8986568" y="5746865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1" name="object 431"/>
          <p:cNvSpPr/>
          <p:nvPr/>
        </p:nvSpPr>
        <p:spPr>
          <a:xfrm>
            <a:off x="8977013" y="5948414"/>
            <a:ext cx="54918" cy="173235"/>
          </a:xfrm>
          <a:custGeom>
            <a:avLst/>
            <a:gdLst/>
            <a:ahLst/>
            <a:cxnLst/>
            <a:rect l="l" t="t" r="r" b="b"/>
            <a:pathLst>
              <a:path w="78104" h="246379">
                <a:moveTo>
                  <a:pt x="77724" y="245668"/>
                </a:moveTo>
                <a:lnTo>
                  <a:pt x="0" y="245783"/>
                </a:lnTo>
                <a:lnTo>
                  <a:pt x="0" y="114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2" name="object 432"/>
          <p:cNvSpPr/>
          <p:nvPr/>
        </p:nvSpPr>
        <p:spPr>
          <a:xfrm>
            <a:off x="8922407" y="5948450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68"/>
                </a:moveTo>
                <a:lnTo>
                  <a:pt x="0" y="245668"/>
                </a:lnTo>
                <a:lnTo>
                  <a:pt x="0" y="0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3" name="object 433"/>
          <p:cNvSpPr/>
          <p:nvPr/>
        </p:nvSpPr>
        <p:spPr>
          <a:xfrm>
            <a:off x="8977013" y="6121202"/>
            <a:ext cx="21878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89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4" name="object 434"/>
          <p:cNvSpPr/>
          <p:nvPr/>
        </p:nvSpPr>
        <p:spPr>
          <a:xfrm>
            <a:off x="8977013" y="6111826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5" name="object 435"/>
          <p:cNvSpPr/>
          <p:nvPr/>
        </p:nvSpPr>
        <p:spPr>
          <a:xfrm>
            <a:off x="8977013" y="5958236"/>
            <a:ext cx="9823" cy="153591"/>
          </a:xfrm>
          <a:custGeom>
            <a:avLst/>
            <a:gdLst/>
            <a:ahLst/>
            <a:cxnLst/>
            <a:rect l="l" t="t" r="r" b="b"/>
            <a:pathLst>
              <a:path w="13970" h="218440">
                <a:moveTo>
                  <a:pt x="0" y="218439"/>
                </a:moveTo>
                <a:lnTo>
                  <a:pt x="13474" y="218439"/>
                </a:lnTo>
                <a:lnTo>
                  <a:pt x="13474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6" name="object 436"/>
          <p:cNvSpPr/>
          <p:nvPr/>
        </p:nvSpPr>
        <p:spPr>
          <a:xfrm>
            <a:off x="8977013" y="5948414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69"/>
                </a:moveTo>
                <a:lnTo>
                  <a:pt x="77724" y="13969"/>
                </a:lnTo>
                <a:lnTo>
                  <a:pt x="7772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7" name="object 437"/>
          <p:cNvSpPr/>
          <p:nvPr/>
        </p:nvSpPr>
        <p:spPr>
          <a:xfrm>
            <a:off x="9026925" y="5958236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8" name="object 438"/>
          <p:cNvSpPr/>
          <p:nvPr/>
        </p:nvSpPr>
        <p:spPr>
          <a:xfrm>
            <a:off x="8922407" y="6111479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660" y="13970"/>
                </a:lnTo>
                <a:lnTo>
                  <a:pt x="776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9" name="object 439"/>
          <p:cNvSpPr/>
          <p:nvPr/>
        </p:nvSpPr>
        <p:spPr>
          <a:xfrm>
            <a:off x="8927126" y="5957888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2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0" name="object 440"/>
          <p:cNvSpPr/>
          <p:nvPr/>
        </p:nvSpPr>
        <p:spPr>
          <a:xfrm>
            <a:off x="8922407" y="5948065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69"/>
                </a:moveTo>
                <a:lnTo>
                  <a:pt x="77660" y="13969"/>
                </a:lnTo>
                <a:lnTo>
                  <a:pt x="7766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1" name="object 441"/>
          <p:cNvSpPr/>
          <p:nvPr/>
        </p:nvSpPr>
        <p:spPr>
          <a:xfrm>
            <a:off x="8967627" y="5957924"/>
            <a:ext cx="9823" cy="154037"/>
          </a:xfrm>
          <a:custGeom>
            <a:avLst/>
            <a:gdLst/>
            <a:ahLst/>
            <a:cxnLst/>
            <a:rect l="l" t="t" r="r" b="b"/>
            <a:pathLst>
              <a:path w="13970" h="219075">
                <a:moveTo>
                  <a:pt x="0" y="218782"/>
                </a:moveTo>
                <a:lnTo>
                  <a:pt x="13347" y="218782"/>
                </a:lnTo>
                <a:lnTo>
                  <a:pt x="13347" y="0"/>
                </a:lnTo>
                <a:lnTo>
                  <a:pt x="0" y="0"/>
                </a:lnTo>
                <a:lnTo>
                  <a:pt x="0" y="218782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2" name="object 442"/>
          <p:cNvSpPr/>
          <p:nvPr/>
        </p:nvSpPr>
        <p:spPr>
          <a:xfrm>
            <a:off x="8931837" y="606227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3" name="object 443"/>
          <p:cNvSpPr/>
          <p:nvPr/>
        </p:nvSpPr>
        <p:spPr>
          <a:xfrm>
            <a:off x="8986487" y="606227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4" name="object 444"/>
          <p:cNvSpPr/>
          <p:nvPr/>
        </p:nvSpPr>
        <p:spPr>
          <a:xfrm>
            <a:off x="8931837" y="6007746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5" name="object 445"/>
          <p:cNvSpPr/>
          <p:nvPr/>
        </p:nvSpPr>
        <p:spPr>
          <a:xfrm>
            <a:off x="8986479" y="600769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6" name="object 446"/>
          <p:cNvSpPr/>
          <p:nvPr/>
        </p:nvSpPr>
        <p:spPr>
          <a:xfrm>
            <a:off x="9241553" y="5948498"/>
            <a:ext cx="260300" cy="172343"/>
          </a:xfrm>
          <a:custGeom>
            <a:avLst/>
            <a:gdLst/>
            <a:ahLst/>
            <a:cxnLst/>
            <a:rect l="l" t="t" r="r" b="b"/>
            <a:pathLst>
              <a:path w="370204" h="245109">
                <a:moveTo>
                  <a:pt x="0" y="245109"/>
                </a:moveTo>
                <a:lnTo>
                  <a:pt x="369709" y="245109"/>
                </a:lnTo>
                <a:lnTo>
                  <a:pt x="369709" y="0"/>
                </a:lnTo>
                <a:lnTo>
                  <a:pt x="0" y="0"/>
                </a:lnTo>
                <a:lnTo>
                  <a:pt x="0" y="245109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7" name="object 447"/>
          <p:cNvSpPr/>
          <p:nvPr/>
        </p:nvSpPr>
        <p:spPr>
          <a:xfrm>
            <a:off x="9392251" y="6121193"/>
            <a:ext cx="10938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84" y="0"/>
                </a:lnTo>
              </a:path>
            </a:pathLst>
          </a:custGeom>
          <a:ln w="3175">
            <a:solidFill>
              <a:srgbClr val="5158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8" name="object 448"/>
          <p:cNvSpPr/>
          <p:nvPr/>
        </p:nvSpPr>
        <p:spPr>
          <a:xfrm>
            <a:off x="9296159" y="5948457"/>
            <a:ext cx="150911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25" y="0"/>
                </a:lnTo>
              </a:path>
            </a:pathLst>
          </a:custGeom>
          <a:ln w="3175">
            <a:solidFill>
              <a:srgbClr val="5158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9" name="object 449"/>
          <p:cNvSpPr/>
          <p:nvPr/>
        </p:nvSpPr>
        <p:spPr>
          <a:xfrm>
            <a:off x="9446856" y="5948457"/>
            <a:ext cx="54918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3175">
            <a:solidFill>
              <a:srgbClr val="5158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0" name="object 450"/>
          <p:cNvSpPr/>
          <p:nvPr/>
        </p:nvSpPr>
        <p:spPr>
          <a:xfrm>
            <a:off x="9241572" y="5948394"/>
            <a:ext cx="260300" cy="172789"/>
          </a:xfrm>
          <a:custGeom>
            <a:avLst/>
            <a:gdLst/>
            <a:ahLst/>
            <a:cxnLst/>
            <a:rect l="l" t="t" r="r" b="b"/>
            <a:pathLst>
              <a:path w="370204" h="245745">
                <a:moveTo>
                  <a:pt x="369646" y="0"/>
                </a:moveTo>
                <a:lnTo>
                  <a:pt x="0" y="114"/>
                </a:lnTo>
                <a:lnTo>
                  <a:pt x="0" y="245732"/>
                </a:lnTo>
                <a:lnTo>
                  <a:pt x="369646" y="245668"/>
                </a:lnTo>
                <a:lnTo>
                  <a:pt x="369646" y="234480"/>
                </a:lnTo>
                <a:lnTo>
                  <a:pt x="11252" y="234480"/>
                </a:lnTo>
                <a:lnTo>
                  <a:pt x="11252" y="166623"/>
                </a:lnTo>
                <a:lnTo>
                  <a:pt x="369646" y="166623"/>
                </a:lnTo>
                <a:lnTo>
                  <a:pt x="369646" y="157251"/>
                </a:lnTo>
                <a:lnTo>
                  <a:pt x="86080" y="157251"/>
                </a:lnTo>
                <a:lnTo>
                  <a:pt x="11252" y="157238"/>
                </a:lnTo>
                <a:lnTo>
                  <a:pt x="11252" y="89077"/>
                </a:lnTo>
                <a:lnTo>
                  <a:pt x="169240" y="89077"/>
                </a:lnTo>
                <a:lnTo>
                  <a:pt x="369646" y="89026"/>
                </a:lnTo>
                <a:lnTo>
                  <a:pt x="369646" y="79705"/>
                </a:lnTo>
                <a:lnTo>
                  <a:pt x="11252" y="79705"/>
                </a:lnTo>
                <a:lnTo>
                  <a:pt x="11252" y="11366"/>
                </a:lnTo>
                <a:lnTo>
                  <a:pt x="229184" y="11366"/>
                </a:lnTo>
                <a:lnTo>
                  <a:pt x="369646" y="11302"/>
                </a:lnTo>
                <a:lnTo>
                  <a:pt x="369646" y="0"/>
                </a:lnTo>
                <a:close/>
              </a:path>
              <a:path w="370204" h="245745">
                <a:moveTo>
                  <a:pt x="86080" y="166623"/>
                </a:moveTo>
                <a:lnTo>
                  <a:pt x="72605" y="166623"/>
                </a:lnTo>
                <a:lnTo>
                  <a:pt x="72605" y="234480"/>
                </a:lnTo>
                <a:lnTo>
                  <a:pt x="86080" y="234480"/>
                </a:lnTo>
                <a:lnTo>
                  <a:pt x="86080" y="166623"/>
                </a:lnTo>
                <a:close/>
              </a:path>
              <a:path w="370204" h="245745">
                <a:moveTo>
                  <a:pt x="157606" y="166623"/>
                </a:moveTo>
                <a:lnTo>
                  <a:pt x="144183" y="166623"/>
                </a:lnTo>
                <a:lnTo>
                  <a:pt x="144183" y="234480"/>
                </a:lnTo>
                <a:lnTo>
                  <a:pt x="157606" y="234480"/>
                </a:lnTo>
                <a:lnTo>
                  <a:pt x="157606" y="166623"/>
                </a:lnTo>
                <a:close/>
              </a:path>
              <a:path w="370204" h="245745">
                <a:moveTo>
                  <a:pt x="229133" y="166623"/>
                </a:moveTo>
                <a:lnTo>
                  <a:pt x="215772" y="166623"/>
                </a:lnTo>
                <a:lnTo>
                  <a:pt x="215772" y="234416"/>
                </a:lnTo>
                <a:lnTo>
                  <a:pt x="157606" y="234480"/>
                </a:lnTo>
                <a:lnTo>
                  <a:pt x="229133" y="234480"/>
                </a:lnTo>
                <a:lnTo>
                  <a:pt x="229133" y="166623"/>
                </a:lnTo>
                <a:close/>
              </a:path>
              <a:path w="370204" h="245745">
                <a:moveTo>
                  <a:pt x="300710" y="166623"/>
                </a:moveTo>
                <a:lnTo>
                  <a:pt x="287299" y="166623"/>
                </a:lnTo>
                <a:lnTo>
                  <a:pt x="287299" y="234480"/>
                </a:lnTo>
                <a:lnTo>
                  <a:pt x="300710" y="234480"/>
                </a:lnTo>
                <a:lnTo>
                  <a:pt x="300710" y="166623"/>
                </a:lnTo>
                <a:close/>
              </a:path>
              <a:path w="370204" h="245745">
                <a:moveTo>
                  <a:pt x="369646" y="166623"/>
                </a:moveTo>
                <a:lnTo>
                  <a:pt x="358394" y="166623"/>
                </a:lnTo>
                <a:lnTo>
                  <a:pt x="358394" y="234416"/>
                </a:lnTo>
                <a:lnTo>
                  <a:pt x="300710" y="234480"/>
                </a:lnTo>
                <a:lnTo>
                  <a:pt x="369646" y="234480"/>
                </a:lnTo>
                <a:lnTo>
                  <a:pt x="369646" y="166623"/>
                </a:lnTo>
                <a:close/>
              </a:path>
              <a:path w="370204" h="245745">
                <a:moveTo>
                  <a:pt x="157606" y="89090"/>
                </a:moveTo>
                <a:lnTo>
                  <a:pt x="144183" y="89090"/>
                </a:lnTo>
                <a:lnTo>
                  <a:pt x="144183" y="157251"/>
                </a:lnTo>
                <a:lnTo>
                  <a:pt x="369646" y="157251"/>
                </a:lnTo>
                <a:lnTo>
                  <a:pt x="157606" y="157238"/>
                </a:lnTo>
                <a:lnTo>
                  <a:pt x="157606" y="89090"/>
                </a:lnTo>
                <a:close/>
              </a:path>
              <a:path w="370204" h="245745">
                <a:moveTo>
                  <a:pt x="169240" y="89077"/>
                </a:moveTo>
                <a:lnTo>
                  <a:pt x="72605" y="89077"/>
                </a:lnTo>
                <a:lnTo>
                  <a:pt x="72605" y="157238"/>
                </a:lnTo>
                <a:lnTo>
                  <a:pt x="86080" y="157238"/>
                </a:lnTo>
                <a:lnTo>
                  <a:pt x="86080" y="89090"/>
                </a:lnTo>
                <a:lnTo>
                  <a:pt x="169240" y="89077"/>
                </a:lnTo>
                <a:close/>
              </a:path>
              <a:path w="370204" h="245745">
                <a:moveTo>
                  <a:pt x="229184" y="89026"/>
                </a:moveTo>
                <a:lnTo>
                  <a:pt x="215772" y="89026"/>
                </a:lnTo>
                <a:lnTo>
                  <a:pt x="215772" y="157238"/>
                </a:lnTo>
                <a:lnTo>
                  <a:pt x="229184" y="157238"/>
                </a:lnTo>
                <a:lnTo>
                  <a:pt x="229184" y="89026"/>
                </a:lnTo>
                <a:close/>
              </a:path>
              <a:path w="370204" h="245745">
                <a:moveTo>
                  <a:pt x="300710" y="89026"/>
                </a:moveTo>
                <a:lnTo>
                  <a:pt x="287350" y="89026"/>
                </a:lnTo>
                <a:lnTo>
                  <a:pt x="287350" y="157238"/>
                </a:lnTo>
                <a:lnTo>
                  <a:pt x="300710" y="157238"/>
                </a:lnTo>
                <a:lnTo>
                  <a:pt x="300710" y="89026"/>
                </a:lnTo>
                <a:close/>
              </a:path>
              <a:path w="370204" h="245745">
                <a:moveTo>
                  <a:pt x="369646" y="89026"/>
                </a:moveTo>
                <a:lnTo>
                  <a:pt x="358394" y="89026"/>
                </a:lnTo>
                <a:lnTo>
                  <a:pt x="358394" y="157238"/>
                </a:lnTo>
                <a:lnTo>
                  <a:pt x="369646" y="157238"/>
                </a:lnTo>
                <a:lnTo>
                  <a:pt x="369646" y="89026"/>
                </a:lnTo>
                <a:close/>
              </a:path>
              <a:path w="370204" h="245745">
                <a:moveTo>
                  <a:pt x="144132" y="11366"/>
                </a:moveTo>
                <a:lnTo>
                  <a:pt x="11252" y="11366"/>
                </a:lnTo>
                <a:lnTo>
                  <a:pt x="72605" y="11429"/>
                </a:lnTo>
                <a:lnTo>
                  <a:pt x="72605" y="79705"/>
                </a:lnTo>
                <a:lnTo>
                  <a:pt x="86080" y="79705"/>
                </a:lnTo>
                <a:lnTo>
                  <a:pt x="86080" y="11429"/>
                </a:lnTo>
                <a:lnTo>
                  <a:pt x="144132" y="11366"/>
                </a:lnTo>
                <a:close/>
              </a:path>
              <a:path w="370204" h="245745">
                <a:moveTo>
                  <a:pt x="157606" y="11366"/>
                </a:moveTo>
                <a:lnTo>
                  <a:pt x="144132" y="11366"/>
                </a:lnTo>
                <a:lnTo>
                  <a:pt x="144132" y="79705"/>
                </a:lnTo>
                <a:lnTo>
                  <a:pt x="157606" y="79705"/>
                </a:lnTo>
                <a:lnTo>
                  <a:pt x="157606" y="11366"/>
                </a:lnTo>
                <a:close/>
              </a:path>
              <a:path w="370204" h="245745">
                <a:moveTo>
                  <a:pt x="229184" y="11366"/>
                </a:moveTo>
                <a:lnTo>
                  <a:pt x="215772" y="11366"/>
                </a:lnTo>
                <a:lnTo>
                  <a:pt x="215772" y="79705"/>
                </a:lnTo>
                <a:lnTo>
                  <a:pt x="229184" y="79705"/>
                </a:lnTo>
                <a:lnTo>
                  <a:pt x="229184" y="11366"/>
                </a:lnTo>
                <a:close/>
              </a:path>
              <a:path w="370204" h="245745">
                <a:moveTo>
                  <a:pt x="358394" y="11302"/>
                </a:moveTo>
                <a:lnTo>
                  <a:pt x="229184" y="11302"/>
                </a:lnTo>
                <a:lnTo>
                  <a:pt x="287299" y="11429"/>
                </a:lnTo>
                <a:lnTo>
                  <a:pt x="287299" y="79705"/>
                </a:lnTo>
                <a:lnTo>
                  <a:pt x="300710" y="79705"/>
                </a:lnTo>
                <a:lnTo>
                  <a:pt x="300710" y="11429"/>
                </a:lnTo>
                <a:lnTo>
                  <a:pt x="358394" y="11302"/>
                </a:lnTo>
                <a:close/>
              </a:path>
              <a:path w="370204" h="245745">
                <a:moveTo>
                  <a:pt x="369646" y="11302"/>
                </a:moveTo>
                <a:lnTo>
                  <a:pt x="358394" y="11302"/>
                </a:lnTo>
                <a:lnTo>
                  <a:pt x="358394" y="79641"/>
                </a:lnTo>
                <a:lnTo>
                  <a:pt x="300710" y="79705"/>
                </a:lnTo>
                <a:lnTo>
                  <a:pt x="369646" y="79705"/>
                </a:lnTo>
                <a:lnTo>
                  <a:pt x="369646" y="11302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1" name="object 451"/>
          <p:cNvSpPr/>
          <p:nvPr/>
        </p:nvSpPr>
        <p:spPr>
          <a:xfrm>
            <a:off x="9084207" y="5938953"/>
            <a:ext cx="96887" cy="220563"/>
          </a:xfrm>
          <a:custGeom>
            <a:avLst/>
            <a:gdLst/>
            <a:ahLst/>
            <a:cxnLst/>
            <a:rect l="l" t="t" r="r" b="b"/>
            <a:pathLst>
              <a:path w="137795" h="313690">
                <a:moveTo>
                  <a:pt x="68821" y="0"/>
                </a:moveTo>
                <a:lnTo>
                  <a:pt x="42053" y="5416"/>
                </a:lnTo>
                <a:lnTo>
                  <a:pt x="20175" y="20183"/>
                </a:lnTo>
                <a:lnTo>
                  <a:pt x="5415" y="42080"/>
                </a:lnTo>
                <a:lnTo>
                  <a:pt x="0" y="68884"/>
                </a:lnTo>
                <a:lnTo>
                  <a:pt x="0" y="313347"/>
                </a:lnTo>
                <a:lnTo>
                  <a:pt x="137693" y="313347"/>
                </a:lnTo>
                <a:lnTo>
                  <a:pt x="137693" y="68884"/>
                </a:lnTo>
                <a:lnTo>
                  <a:pt x="132277" y="42080"/>
                </a:lnTo>
                <a:lnTo>
                  <a:pt x="117511" y="20183"/>
                </a:lnTo>
                <a:lnTo>
                  <a:pt x="95618" y="5416"/>
                </a:lnTo>
                <a:lnTo>
                  <a:pt x="68821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2" name="object 452"/>
          <p:cNvSpPr/>
          <p:nvPr/>
        </p:nvSpPr>
        <p:spPr>
          <a:xfrm>
            <a:off x="9132620" y="5938949"/>
            <a:ext cx="0" cy="220563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347"/>
                </a:lnTo>
              </a:path>
            </a:pathLst>
          </a:custGeom>
          <a:ln w="6019">
            <a:solidFill>
              <a:srgbClr val="614F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3" name="object 453"/>
          <p:cNvSpPr/>
          <p:nvPr/>
        </p:nvSpPr>
        <p:spPr>
          <a:xfrm>
            <a:off x="9074758" y="5929514"/>
            <a:ext cx="116086" cy="82152"/>
          </a:xfrm>
          <a:custGeom>
            <a:avLst/>
            <a:gdLst/>
            <a:ahLst/>
            <a:cxnLst/>
            <a:rect l="l" t="t" r="r" b="b"/>
            <a:pathLst>
              <a:path w="165100" h="116840">
                <a:moveTo>
                  <a:pt x="82283" y="0"/>
                </a:moveTo>
                <a:lnTo>
                  <a:pt x="50266" y="6470"/>
                </a:lnTo>
                <a:lnTo>
                  <a:pt x="24110" y="24110"/>
                </a:lnTo>
                <a:lnTo>
                  <a:pt x="6470" y="50266"/>
                </a:lnTo>
                <a:lnTo>
                  <a:pt x="0" y="82283"/>
                </a:lnTo>
                <a:lnTo>
                  <a:pt x="0" y="116814"/>
                </a:lnTo>
                <a:lnTo>
                  <a:pt x="164579" y="116814"/>
                </a:lnTo>
                <a:lnTo>
                  <a:pt x="164579" y="82283"/>
                </a:lnTo>
                <a:lnTo>
                  <a:pt x="158099" y="50266"/>
                </a:lnTo>
                <a:lnTo>
                  <a:pt x="140442" y="24110"/>
                </a:lnTo>
                <a:lnTo>
                  <a:pt x="114280" y="6470"/>
                </a:lnTo>
                <a:lnTo>
                  <a:pt x="82283" y="0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4" name="object 454"/>
          <p:cNvSpPr/>
          <p:nvPr/>
        </p:nvSpPr>
        <p:spPr>
          <a:xfrm>
            <a:off x="9296302" y="5451231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68"/>
                </a:moveTo>
                <a:lnTo>
                  <a:pt x="0" y="245732"/>
                </a:lnTo>
                <a:lnTo>
                  <a:pt x="0" y="63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5" name="object 455"/>
          <p:cNvSpPr/>
          <p:nvPr/>
        </p:nvSpPr>
        <p:spPr>
          <a:xfrm>
            <a:off x="9241652" y="545126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724" y="245668"/>
                </a:moveTo>
                <a:lnTo>
                  <a:pt x="0" y="245668"/>
                </a:lnTo>
                <a:lnTo>
                  <a:pt x="0" y="0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6" name="object 456"/>
          <p:cNvSpPr/>
          <p:nvPr/>
        </p:nvSpPr>
        <p:spPr>
          <a:xfrm>
            <a:off x="9296302" y="5614642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7" name="object 457"/>
          <p:cNvSpPr/>
          <p:nvPr/>
        </p:nvSpPr>
        <p:spPr>
          <a:xfrm>
            <a:off x="9296302" y="5461052"/>
            <a:ext cx="9823" cy="153591"/>
          </a:xfrm>
          <a:custGeom>
            <a:avLst/>
            <a:gdLst/>
            <a:ahLst/>
            <a:cxnLst/>
            <a:rect l="l" t="t" r="r" b="b"/>
            <a:pathLst>
              <a:path w="13970" h="218440">
                <a:moveTo>
                  <a:pt x="0" y="218439"/>
                </a:moveTo>
                <a:lnTo>
                  <a:pt x="13411" y="218439"/>
                </a:lnTo>
                <a:lnTo>
                  <a:pt x="13411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8" name="object 458"/>
          <p:cNvSpPr/>
          <p:nvPr/>
        </p:nvSpPr>
        <p:spPr>
          <a:xfrm>
            <a:off x="9296302" y="5451231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660" y="13970"/>
                </a:lnTo>
                <a:lnTo>
                  <a:pt x="776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9" name="object 459"/>
          <p:cNvSpPr/>
          <p:nvPr/>
        </p:nvSpPr>
        <p:spPr>
          <a:xfrm>
            <a:off x="9346192" y="5461052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11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0" name="object 460"/>
          <p:cNvSpPr/>
          <p:nvPr/>
        </p:nvSpPr>
        <p:spPr>
          <a:xfrm>
            <a:off x="9241652" y="5614987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1" name="object 461"/>
          <p:cNvSpPr/>
          <p:nvPr/>
        </p:nvSpPr>
        <p:spPr>
          <a:xfrm>
            <a:off x="9246371" y="5460504"/>
            <a:ext cx="0" cy="154484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1342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2" name="object 462"/>
          <p:cNvSpPr/>
          <p:nvPr/>
        </p:nvSpPr>
        <p:spPr>
          <a:xfrm>
            <a:off x="9241652" y="5451574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3" name="object 463"/>
          <p:cNvSpPr/>
          <p:nvPr/>
        </p:nvSpPr>
        <p:spPr>
          <a:xfrm>
            <a:off x="9286828" y="5460692"/>
            <a:ext cx="9823" cy="154037"/>
          </a:xfrm>
          <a:custGeom>
            <a:avLst/>
            <a:gdLst/>
            <a:ahLst/>
            <a:cxnLst/>
            <a:rect l="l" t="t" r="r" b="b"/>
            <a:pathLst>
              <a:path w="13970" h="219075">
                <a:moveTo>
                  <a:pt x="0" y="218846"/>
                </a:moveTo>
                <a:lnTo>
                  <a:pt x="13474" y="218846"/>
                </a:lnTo>
                <a:lnTo>
                  <a:pt x="13474" y="0"/>
                </a:lnTo>
                <a:lnTo>
                  <a:pt x="0" y="0"/>
                </a:lnTo>
                <a:lnTo>
                  <a:pt x="0" y="21884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4" name="object 464"/>
          <p:cNvSpPr/>
          <p:nvPr/>
        </p:nvSpPr>
        <p:spPr>
          <a:xfrm>
            <a:off x="9251115" y="556505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5" name="object 465"/>
          <p:cNvSpPr/>
          <p:nvPr/>
        </p:nvSpPr>
        <p:spPr>
          <a:xfrm>
            <a:off x="9305719" y="556503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6" name="object 466"/>
          <p:cNvSpPr/>
          <p:nvPr/>
        </p:nvSpPr>
        <p:spPr>
          <a:xfrm>
            <a:off x="9251115" y="551052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7" name="object 467"/>
          <p:cNvSpPr/>
          <p:nvPr/>
        </p:nvSpPr>
        <p:spPr>
          <a:xfrm>
            <a:off x="9305733" y="5510524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8" name="object 468"/>
          <p:cNvSpPr/>
          <p:nvPr/>
        </p:nvSpPr>
        <p:spPr>
          <a:xfrm>
            <a:off x="9446980" y="5451231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68"/>
                </a:moveTo>
                <a:lnTo>
                  <a:pt x="0" y="245732"/>
                </a:lnTo>
                <a:lnTo>
                  <a:pt x="0" y="63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9" name="object 469"/>
          <p:cNvSpPr/>
          <p:nvPr/>
        </p:nvSpPr>
        <p:spPr>
          <a:xfrm>
            <a:off x="9392358" y="545126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724" y="245668"/>
                </a:moveTo>
                <a:lnTo>
                  <a:pt x="0" y="245668"/>
                </a:lnTo>
                <a:lnTo>
                  <a:pt x="0" y="0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0" name="object 470"/>
          <p:cNvSpPr/>
          <p:nvPr/>
        </p:nvSpPr>
        <p:spPr>
          <a:xfrm>
            <a:off x="9446980" y="5614642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1" name="object 471"/>
          <p:cNvSpPr/>
          <p:nvPr/>
        </p:nvSpPr>
        <p:spPr>
          <a:xfrm>
            <a:off x="9446981" y="5461052"/>
            <a:ext cx="9823" cy="153591"/>
          </a:xfrm>
          <a:custGeom>
            <a:avLst/>
            <a:gdLst/>
            <a:ahLst/>
            <a:cxnLst/>
            <a:rect l="l" t="t" r="r" b="b"/>
            <a:pathLst>
              <a:path w="13970" h="218440">
                <a:moveTo>
                  <a:pt x="0" y="218439"/>
                </a:moveTo>
                <a:lnTo>
                  <a:pt x="13411" y="218439"/>
                </a:lnTo>
                <a:lnTo>
                  <a:pt x="13411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2" name="object 472"/>
          <p:cNvSpPr/>
          <p:nvPr/>
        </p:nvSpPr>
        <p:spPr>
          <a:xfrm>
            <a:off x="9446980" y="5451231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660" y="13970"/>
                </a:lnTo>
                <a:lnTo>
                  <a:pt x="7766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3" name="object 473"/>
          <p:cNvSpPr/>
          <p:nvPr/>
        </p:nvSpPr>
        <p:spPr>
          <a:xfrm>
            <a:off x="9496870" y="5461052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11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4" name="object 474"/>
          <p:cNvSpPr/>
          <p:nvPr/>
        </p:nvSpPr>
        <p:spPr>
          <a:xfrm>
            <a:off x="9392358" y="5614987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5" name="object 475"/>
          <p:cNvSpPr/>
          <p:nvPr/>
        </p:nvSpPr>
        <p:spPr>
          <a:xfrm>
            <a:off x="9397073" y="5460504"/>
            <a:ext cx="0" cy="154484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13411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6" name="object 476"/>
          <p:cNvSpPr/>
          <p:nvPr/>
        </p:nvSpPr>
        <p:spPr>
          <a:xfrm>
            <a:off x="9392358" y="5451574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7" name="object 477"/>
          <p:cNvSpPr/>
          <p:nvPr/>
        </p:nvSpPr>
        <p:spPr>
          <a:xfrm>
            <a:off x="9437525" y="5460692"/>
            <a:ext cx="9823" cy="154037"/>
          </a:xfrm>
          <a:custGeom>
            <a:avLst/>
            <a:gdLst/>
            <a:ahLst/>
            <a:cxnLst/>
            <a:rect l="l" t="t" r="r" b="b"/>
            <a:pathLst>
              <a:path w="13970" h="219075">
                <a:moveTo>
                  <a:pt x="0" y="218846"/>
                </a:moveTo>
                <a:lnTo>
                  <a:pt x="13487" y="218846"/>
                </a:lnTo>
                <a:lnTo>
                  <a:pt x="13487" y="0"/>
                </a:lnTo>
                <a:lnTo>
                  <a:pt x="0" y="0"/>
                </a:lnTo>
                <a:lnTo>
                  <a:pt x="0" y="21884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8" name="object 478"/>
          <p:cNvSpPr/>
          <p:nvPr/>
        </p:nvSpPr>
        <p:spPr>
          <a:xfrm>
            <a:off x="9401794" y="556505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9" name="object 479"/>
          <p:cNvSpPr/>
          <p:nvPr/>
        </p:nvSpPr>
        <p:spPr>
          <a:xfrm>
            <a:off x="9456399" y="556503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0" name="object 480"/>
          <p:cNvSpPr/>
          <p:nvPr/>
        </p:nvSpPr>
        <p:spPr>
          <a:xfrm>
            <a:off x="9401794" y="551052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1" name="object 481"/>
          <p:cNvSpPr/>
          <p:nvPr/>
        </p:nvSpPr>
        <p:spPr>
          <a:xfrm>
            <a:off x="9456395" y="5510524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88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2" name="object 482"/>
          <p:cNvSpPr/>
          <p:nvPr/>
        </p:nvSpPr>
        <p:spPr>
          <a:xfrm>
            <a:off x="9127776" y="5451231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724" y="245668"/>
                </a:moveTo>
                <a:lnTo>
                  <a:pt x="0" y="245732"/>
                </a:lnTo>
                <a:lnTo>
                  <a:pt x="0" y="63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3" name="object 483"/>
          <p:cNvSpPr/>
          <p:nvPr/>
        </p:nvSpPr>
        <p:spPr>
          <a:xfrm>
            <a:off x="9073193" y="545126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68"/>
                </a:moveTo>
                <a:lnTo>
                  <a:pt x="0" y="245668"/>
                </a:lnTo>
                <a:lnTo>
                  <a:pt x="0" y="0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4" name="object 484"/>
          <p:cNvSpPr/>
          <p:nvPr/>
        </p:nvSpPr>
        <p:spPr>
          <a:xfrm>
            <a:off x="9127776" y="5614642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5" name="object 485"/>
          <p:cNvSpPr/>
          <p:nvPr/>
        </p:nvSpPr>
        <p:spPr>
          <a:xfrm>
            <a:off x="9127777" y="5461052"/>
            <a:ext cx="9823" cy="153591"/>
          </a:xfrm>
          <a:custGeom>
            <a:avLst/>
            <a:gdLst/>
            <a:ahLst/>
            <a:cxnLst/>
            <a:rect l="l" t="t" r="r" b="b"/>
            <a:pathLst>
              <a:path w="13970" h="218440">
                <a:moveTo>
                  <a:pt x="0" y="218439"/>
                </a:moveTo>
                <a:lnTo>
                  <a:pt x="13474" y="218439"/>
                </a:lnTo>
                <a:lnTo>
                  <a:pt x="13474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6" name="object 486"/>
          <p:cNvSpPr/>
          <p:nvPr/>
        </p:nvSpPr>
        <p:spPr>
          <a:xfrm>
            <a:off x="9127776" y="5451231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724" y="13970"/>
                </a:lnTo>
                <a:lnTo>
                  <a:pt x="7772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7" name="object 487"/>
          <p:cNvSpPr/>
          <p:nvPr/>
        </p:nvSpPr>
        <p:spPr>
          <a:xfrm>
            <a:off x="9177689" y="5461052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8" name="object 488"/>
          <p:cNvSpPr/>
          <p:nvPr/>
        </p:nvSpPr>
        <p:spPr>
          <a:xfrm>
            <a:off x="9073193" y="5614987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9" name="object 489"/>
          <p:cNvSpPr/>
          <p:nvPr/>
        </p:nvSpPr>
        <p:spPr>
          <a:xfrm>
            <a:off x="9077912" y="5460504"/>
            <a:ext cx="0" cy="154484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1342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0" name="object 490"/>
          <p:cNvSpPr/>
          <p:nvPr/>
        </p:nvSpPr>
        <p:spPr>
          <a:xfrm>
            <a:off x="9073193" y="5451574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1" name="object 491"/>
          <p:cNvSpPr/>
          <p:nvPr/>
        </p:nvSpPr>
        <p:spPr>
          <a:xfrm>
            <a:off x="9118370" y="5460692"/>
            <a:ext cx="9823" cy="154037"/>
          </a:xfrm>
          <a:custGeom>
            <a:avLst/>
            <a:gdLst/>
            <a:ahLst/>
            <a:cxnLst/>
            <a:rect l="l" t="t" r="r" b="b"/>
            <a:pathLst>
              <a:path w="13970" h="219075">
                <a:moveTo>
                  <a:pt x="0" y="218846"/>
                </a:moveTo>
                <a:lnTo>
                  <a:pt x="13411" y="218846"/>
                </a:lnTo>
                <a:lnTo>
                  <a:pt x="13411" y="0"/>
                </a:lnTo>
                <a:lnTo>
                  <a:pt x="0" y="0"/>
                </a:lnTo>
                <a:lnTo>
                  <a:pt x="0" y="21884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2" name="object 492"/>
          <p:cNvSpPr/>
          <p:nvPr/>
        </p:nvSpPr>
        <p:spPr>
          <a:xfrm>
            <a:off x="9082635" y="556505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3" name="object 493"/>
          <p:cNvSpPr/>
          <p:nvPr/>
        </p:nvSpPr>
        <p:spPr>
          <a:xfrm>
            <a:off x="9137238" y="556503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4" name="object 494"/>
          <p:cNvSpPr/>
          <p:nvPr/>
        </p:nvSpPr>
        <p:spPr>
          <a:xfrm>
            <a:off x="9082635" y="551052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5" name="object 495"/>
          <p:cNvSpPr/>
          <p:nvPr/>
        </p:nvSpPr>
        <p:spPr>
          <a:xfrm>
            <a:off x="9137229" y="5510524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6" name="object 496"/>
          <p:cNvSpPr/>
          <p:nvPr/>
        </p:nvSpPr>
        <p:spPr>
          <a:xfrm>
            <a:off x="8977097" y="5451231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724" y="245668"/>
                </a:moveTo>
                <a:lnTo>
                  <a:pt x="0" y="245732"/>
                </a:lnTo>
                <a:lnTo>
                  <a:pt x="0" y="63"/>
                </a:lnTo>
                <a:lnTo>
                  <a:pt x="77724" y="0"/>
                </a:lnTo>
                <a:lnTo>
                  <a:pt x="77724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7" name="object 497"/>
          <p:cNvSpPr/>
          <p:nvPr/>
        </p:nvSpPr>
        <p:spPr>
          <a:xfrm>
            <a:off x="8922487" y="5451263"/>
            <a:ext cx="54918" cy="172789"/>
          </a:xfrm>
          <a:custGeom>
            <a:avLst/>
            <a:gdLst/>
            <a:ahLst/>
            <a:cxnLst/>
            <a:rect l="l" t="t" r="r" b="b"/>
            <a:pathLst>
              <a:path w="78104" h="245745">
                <a:moveTo>
                  <a:pt x="77660" y="245668"/>
                </a:moveTo>
                <a:lnTo>
                  <a:pt x="0" y="245668"/>
                </a:lnTo>
                <a:lnTo>
                  <a:pt x="0" y="0"/>
                </a:lnTo>
                <a:lnTo>
                  <a:pt x="77660" y="0"/>
                </a:lnTo>
                <a:lnTo>
                  <a:pt x="77660" y="2456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8" name="object 498"/>
          <p:cNvSpPr/>
          <p:nvPr/>
        </p:nvSpPr>
        <p:spPr>
          <a:xfrm>
            <a:off x="8977097" y="5614642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724" y="12700"/>
                </a:lnTo>
                <a:lnTo>
                  <a:pt x="777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9" name="object 499"/>
          <p:cNvSpPr/>
          <p:nvPr/>
        </p:nvSpPr>
        <p:spPr>
          <a:xfrm>
            <a:off x="8977098" y="5461052"/>
            <a:ext cx="9823" cy="153591"/>
          </a:xfrm>
          <a:custGeom>
            <a:avLst/>
            <a:gdLst/>
            <a:ahLst/>
            <a:cxnLst/>
            <a:rect l="l" t="t" r="r" b="b"/>
            <a:pathLst>
              <a:path w="13970" h="218440">
                <a:moveTo>
                  <a:pt x="0" y="218439"/>
                </a:moveTo>
                <a:lnTo>
                  <a:pt x="13474" y="218439"/>
                </a:lnTo>
                <a:lnTo>
                  <a:pt x="13474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0" name="object 500"/>
          <p:cNvSpPr/>
          <p:nvPr/>
        </p:nvSpPr>
        <p:spPr>
          <a:xfrm>
            <a:off x="8977097" y="5451231"/>
            <a:ext cx="54918" cy="9823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0" y="13970"/>
                </a:moveTo>
                <a:lnTo>
                  <a:pt x="77724" y="13970"/>
                </a:lnTo>
                <a:lnTo>
                  <a:pt x="7772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1" name="object 501"/>
          <p:cNvSpPr/>
          <p:nvPr/>
        </p:nvSpPr>
        <p:spPr>
          <a:xfrm>
            <a:off x="9027010" y="5461052"/>
            <a:ext cx="0" cy="153591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134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2" name="object 502"/>
          <p:cNvSpPr/>
          <p:nvPr/>
        </p:nvSpPr>
        <p:spPr>
          <a:xfrm>
            <a:off x="8922487" y="5614987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3" name="object 503"/>
          <p:cNvSpPr/>
          <p:nvPr/>
        </p:nvSpPr>
        <p:spPr>
          <a:xfrm>
            <a:off x="8927206" y="5460504"/>
            <a:ext cx="0" cy="154484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1342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4" name="object 504"/>
          <p:cNvSpPr/>
          <p:nvPr/>
        </p:nvSpPr>
        <p:spPr>
          <a:xfrm>
            <a:off x="8922487" y="5451574"/>
            <a:ext cx="54918" cy="893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700"/>
                </a:moveTo>
                <a:lnTo>
                  <a:pt x="77660" y="12700"/>
                </a:lnTo>
                <a:lnTo>
                  <a:pt x="776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5" name="object 505"/>
          <p:cNvSpPr/>
          <p:nvPr/>
        </p:nvSpPr>
        <p:spPr>
          <a:xfrm>
            <a:off x="8967663" y="5460692"/>
            <a:ext cx="9823" cy="154037"/>
          </a:xfrm>
          <a:custGeom>
            <a:avLst/>
            <a:gdLst/>
            <a:ahLst/>
            <a:cxnLst/>
            <a:rect l="l" t="t" r="r" b="b"/>
            <a:pathLst>
              <a:path w="13970" h="219075">
                <a:moveTo>
                  <a:pt x="0" y="218846"/>
                </a:moveTo>
                <a:lnTo>
                  <a:pt x="13411" y="218846"/>
                </a:lnTo>
                <a:lnTo>
                  <a:pt x="13411" y="0"/>
                </a:lnTo>
                <a:lnTo>
                  <a:pt x="0" y="0"/>
                </a:lnTo>
                <a:lnTo>
                  <a:pt x="0" y="21884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6" name="object 506"/>
          <p:cNvSpPr/>
          <p:nvPr/>
        </p:nvSpPr>
        <p:spPr>
          <a:xfrm>
            <a:off x="8931956" y="556505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7" name="object 507"/>
          <p:cNvSpPr/>
          <p:nvPr/>
        </p:nvSpPr>
        <p:spPr>
          <a:xfrm>
            <a:off x="8986559" y="5565038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8" name="object 508"/>
          <p:cNvSpPr/>
          <p:nvPr/>
        </p:nvSpPr>
        <p:spPr>
          <a:xfrm>
            <a:off x="8931956" y="5510521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44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9" name="object 509"/>
          <p:cNvSpPr/>
          <p:nvPr/>
        </p:nvSpPr>
        <p:spPr>
          <a:xfrm>
            <a:off x="8986568" y="5510524"/>
            <a:ext cx="3616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825" y="0"/>
                </a:lnTo>
              </a:path>
            </a:pathLst>
          </a:custGeom>
          <a:ln w="938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0" name="object 510"/>
          <p:cNvSpPr/>
          <p:nvPr/>
        </p:nvSpPr>
        <p:spPr>
          <a:xfrm>
            <a:off x="8884000" y="5909873"/>
            <a:ext cx="656332" cy="0"/>
          </a:xfrm>
          <a:custGeom>
            <a:avLst/>
            <a:gdLst/>
            <a:ahLst/>
            <a:cxnLst/>
            <a:rect l="l" t="t" r="r" b="b"/>
            <a:pathLst>
              <a:path w="933450">
                <a:moveTo>
                  <a:pt x="0" y="0"/>
                </a:moveTo>
                <a:lnTo>
                  <a:pt x="933411" y="0"/>
                </a:lnTo>
              </a:path>
            </a:pathLst>
          </a:custGeom>
          <a:ln w="8305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1" name="object 511"/>
          <p:cNvSpPr/>
          <p:nvPr/>
        </p:nvSpPr>
        <p:spPr>
          <a:xfrm>
            <a:off x="8884000" y="5862866"/>
            <a:ext cx="656332" cy="0"/>
          </a:xfrm>
          <a:custGeom>
            <a:avLst/>
            <a:gdLst/>
            <a:ahLst/>
            <a:cxnLst/>
            <a:rect l="l" t="t" r="r" b="b"/>
            <a:pathLst>
              <a:path w="933450">
                <a:moveTo>
                  <a:pt x="0" y="0"/>
                </a:moveTo>
                <a:lnTo>
                  <a:pt x="933411" y="0"/>
                </a:lnTo>
              </a:path>
            </a:pathLst>
          </a:custGeom>
          <a:ln w="8356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2" name="object 512"/>
          <p:cNvSpPr/>
          <p:nvPr/>
        </p:nvSpPr>
        <p:spPr>
          <a:xfrm>
            <a:off x="8879948" y="5898076"/>
            <a:ext cx="664815" cy="8930"/>
          </a:xfrm>
          <a:custGeom>
            <a:avLst/>
            <a:gdLst/>
            <a:ahLst/>
            <a:cxnLst/>
            <a:rect l="l" t="t" r="r" b="b"/>
            <a:pathLst>
              <a:path w="945515" h="12700">
                <a:moveTo>
                  <a:pt x="0" y="12687"/>
                </a:moveTo>
                <a:lnTo>
                  <a:pt x="944892" y="12687"/>
                </a:lnTo>
                <a:lnTo>
                  <a:pt x="944892" y="0"/>
                </a:ln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3" name="object 513"/>
          <p:cNvSpPr/>
          <p:nvPr/>
        </p:nvSpPr>
        <p:spPr>
          <a:xfrm>
            <a:off x="8927206" y="5859661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195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4" name="object 514"/>
          <p:cNvSpPr/>
          <p:nvPr/>
        </p:nvSpPr>
        <p:spPr>
          <a:xfrm>
            <a:off x="9077886" y="5859661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200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5" name="object 515"/>
          <p:cNvSpPr/>
          <p:nvPr/>
        </p:nvSpPr>
        <p:spPr>
          <a:xfrm>
            <a:off x="9496893" y="5859964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203"/>
                </a:lnTo>
              </a:path>
            </a:pathLst>
          </a:custGeom>
          <a:ln w="2195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6" name="object 516"/>
          <p:cNvSpPr/>
          <p:nvPr/>
        </p:nvSpPr>
        <p:spPr>
          <a:xfrm>
            <a:off x="9027005" y="5859661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190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7" name="object 517"/>
          <p:cNvSpPr/>
          <p:nvPr/>
        </p:nvSpPr>
        <p:spPr>
          <a:xfrm>
            <a:off x="9177702" y="5859928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203"/>
                </a:lnTo>
              </a:path>
            </a:pathLst>
          </a:custGeom>
          <a:ln w="2190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8" name="object 518"/>
          <p:cNvSpPr/>
          <p:nvPr/>
        </p:nvSpPr>
        <p:spPr>
          <a:xfrm>
            <a:off x="9246393" y="5859928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203"/>
                </a:lnTo>
              </a:path>
            </a:pathLst>
          </a:custGeom>
          <a:ln w="2189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9" name="object 519"/>
          <p:cNvSpPr/>
          <p:nvPr/>
        </p:nvSpPr>
        <p:spPr>
          <a:xfrm>
            <a:off x="9346188" y="5859928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203"/>
                </a:lnTo>
              </a:path>
            </a:pathLst>
          </a:custGeom>
          <a:ln w="21958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0" name="object 520"/>
          <p:cNvSpPr/>
          <p:nvPr/>
        </p:nvSpPr>
        <p:spPr>
          <a:xfrm>
            <a:off x="9397073" y="5859661"/>
            <a:ext cx="0" cy="38398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1971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1" name="object 521"/>
          <p:cNvSpPr/>
          <p:nvPr/>
        </p:nvSpPr>
        <p:spPr>
          <a:xfrm>
            <a:off x="8879948" y="5855463"/>
            <a:ext cx="6648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0" y="0"/>
                </a:moveTo>
                <a:lnTo>
                  <a:pt x="944892" y="0"/>
                </a:lnTo>
              </a:path>
            </a:pathLst>
          </a:custGeom>
          <a:ln w="127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2" name="object 522"/>
          <p:cNvSpPr/>
          <p:nvPr/>
        </p:nvSpPr>
        <p:spPr>
          <a:xfrm>
            <a:off x="9246371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3" name="object 523"/>
          <p:cNvSpPr/>
          <p:nvPr/>
        </p:nvSpPr>
        <p:spPr>
          <a:xfrm>
            <a:off x="9346188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4" name="object 524"/>
          <p:cNvSpPr/>
          <p:nvPr/>
        </p:nvSpPr>
        <p:spPr>
          <a:xfrm>
            <a:off x="9269870" y="5879360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120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5" name="object 525"/>
          <p:cNvSpPr/>
          <p:nvPr/>
        </p:nvSpPr>
        <p:spPr>
          <a:xfrm>
            <a:off x="9269870" y="5885534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6" name="object 526"/>
          <p:cNvSpPr/>
          <p:nvPr/>
        </p:nvSpPr>
        <p:spPr>
          <a:xfrm>
            <a:off x="9397078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7" name="object 527"/>
          <p:cNvSpPr/>
          <p:nvPr/>
        </p:nvSpPr>
        <p:spPr>
          <a:xfrm>
            <a:off x="9496848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8" name="object 528"/>
          <p:cNvSpPr/>
          <p:nvPr/>
        </p:nvSpPr>
        <p:spPr>
          <a:xfrm>
            <a:off x="9420567" y="5879360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120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9" name="object 529"/>
          <p:cNvSpPr/>
          <p:nvPr/>
        </p:nvSpPr>
        <p:spPr>
          <a:xfrm>
            <a:off x="9420567" y="5885534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0" name="object 530"/>
          <p:cNvSpPr/>
          <p:nvPr/>
        </p:nvSpPr>
        <p:spPr>
          <a:xfrm>
            <a:off x="9177684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1" name="object 531"/>
          <p:cNvSpPr/>
          <p:nvPr/>
        </p:nvSpPr>
        <p:spPr>
          <a:xfrm>
            <a:off x="9101402" y="5879360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120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2" name="object 532"/>
          <p:cNvSpPr/>
          <p:nvPr/>
        </p:nvSpPr>
        <p:spPr>
          <a:xfrm>
            <a:off x="9101402" y="5885534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3" name="object 533"/>
          <p:cNvSpPr/>
          <p:nvPr/>
        </p:nvSpPr>
        <p:spPr>
          <a:xfrm>
            <a:off x="8927206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4" name="object 534"/>
          <p:cNvSpPr/>
          <p:nvPr/>
        </p:nvSpPr>
        <p:spPr>
          <a:xfrm>
            <a:off x="9027022" y="5855822"/>
            <a:ext cx="0" cy="47327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689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5" name="object 535"/>
          <p:cNvSpPr/>
          <p:nvPr/>
        </p:nvSpPr>
        <p:spPr>
          <a:xfrm>
            <a:off x="8950705" y="5879360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1209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6" name="object 536"/>
          <p:cNvSpPr/>
          <p:nvPr/>
        </p:nvSpPr>
        <p:spPr>
          <a:xfrm>
            <a:off x="8950705" y="5885534"/>
            <a:ext cx="53132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33" y="0"/>
                </a:lnTo>
              </a:path>
            </a:pathLst>
          </a:custGeom>
          <a:ln w="5473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7" name="object 537"/>
          <p:cNvSpPr/>
          <p:nvPr/>
        </p:nvSpPr>
        <p:spPr>
          <a:xfrm>
            <a:off x="8166750" y="5687953"/>
            <a:ext cx="659011" cy="416123"/>
          </a:xfrm>
          <a:custGeom>
            <a:avLst/>
            <a:gdLst/>
            <a:ahLst/>
            <a:cxnLst/>
            <a:rect l="l" t="t" r="r" b="b"/>
            <a:pathLst>
              <a:path w="937259" h="591820">
                <a:moveTo>
                  <a:pt x="0" y="591375"/>
                </a:moveTo>
                <a:lnTo>
                  <a:pt x="936840" y="591375"/>
                </a:lnTo>
                <a:lnTo>
                  <a:pt x="936840" y="0"/>
                </a:lnTo>
                <a:lnTo>
                  <a:pt x="0" y="0"/>
                </a:lnTo>
                <a:lnTo>
                  <a:pt x="0" y="591375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8" name="object 538"/>
          <p:cNvSpPr/>
          <p:nvPr/>
        </p:nvSpPr>
        <p:spPr>
          <a:xfrm>
            <a:off x="8547280" y="6103764"/>
            <a:ext cx="295573" cy="55811"/>
          </a:xfrm>
          <a:custGeom>
            <a:avLst/>
            <a:gdLst/>
            <a:ahLst/>
            <a:cxnLst/>
            <a:rect l="l" t="t" r="r" b="b"/>
            <a:pathLst>
              <a:path w="420370" h="79375">
                <a:moveTo>
                  <a:pt x="0" y="79044"/>
                </a:moveTo>
                <a:lnTo>
                  <a:pt x="419950" y="79044"/>
                </a:lnTo>
                <a:lnTo>
                  <a:pt x="419950" y="0"/>
                </a:lnTo>
                <a:lnTo>
                  <a:pt x="0" y="0"/>
                </a:lnTo>
                <a:lnTo>
                  <a:pt x="0" y="79044"/>
                </a:lnTo>
                <a:close/>
              </a:path>
            </a:pathLst>
          </a:custGeom>
          <a:solidFill>
            <a:srgbClr val="DDD9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9" name="object 539"/>
          <p:cNvSpPr/>
          <p:nvPr/>
        </p:nvSpPr>
        <p:spPr>
          <a:xfrm>
            <a:off x="8149623" y="6103764"/>
            <a:ext cx="295573" cy="55811"/>
          </a:xfrm>
          <a:custGeom>
            <a:avLst/>
            <a:gdLst/>
            <a:ahLst/>
            <a:cxnLst/>
            <a:rect l="l" t="t" r="r" b="b"/>
            <a:pathLst>
              <a:path w="420370" h="79375">
                <a:moveTo>
                  <a:pt x="0" y="79044"/>
                </a:moveTo>
                <a:lnTo>
                  <a:pt x="419989" y="79044"/>
                </a:lnTo>
                <a:lnTo>
                  <a:pt x="419989" y="0"/>
                </a:lnTo>
                <a:lnTo>
                  <a:pt x="0" y="0"/>
                </a:lnTo>
                <a:lnTo>
                  <a:pt x="0" y="79044"/>
                </a:lnTo>
                <a:close/>
              </a:path>
            </a:pathLst>
          </a:custGeom>
          <a:solidFill>
            <a:srgbClr val="DDD9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0" name="object 540"/>
          <p:cNvSpPr/>
          <p:nvPr/>
        </p:nvSpPr>
        <p:spPr>
          <a:xfrm>
            <a:off x="8245930" y="5511243"/>
            <a:ext cx="500509" cy="115193"/>
          </a:xfrm>
          <a:custGeom>
            <a:avLst/>
            <a:gdLst/>
            <a:ahLst/>
            <a:cxnLst/>
            <a:rect l="l" t="t" r="r" b="b"/>
            <a:pathLst>
              <a:path w="711834" h="163829">
                <a:moveTo>
                  <a:pt x="0" y="163677"/>
                </a:moveTo>
                <a:lnTo>
                  <a:pt x="711619" y="163677"/>
                </a:lnTo>
                <a:lnTo>
                  <a:pt x="711619" y="0"/>
                </a:lnTo>
                <a:lnTo>
                  <a:pt x="0" y="0"/>
                </a:lnTo>
                <a:lnTo>
                  <a:pt x="0" y="163677"/>
                </a:lnTo>
                <a:close/>
              </a:path>
            </a:pathLst>
          </a:custGeom>
          <a:solidFill>
            <a:srgbClr val="97A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1" name="object 541"/>
          <p:cNvSpPr/>
          <p:nvPr/>
        </p:nvSpPr>
        <p:spPr>
          <a:xfrm>
            <a:off x="8142855" y="5671048"/>
            <a:ext cx="70678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4874" y="0"/>
                </a:lnTo>
              </a:path>
            </a:pathLst>
          </a:custGeom>
          <a:ln w="48056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2" name="object 542"/>
          <p:cNvSpPr/>
          <p:nvPr/>
        </p:nvSpPr>
        <p:spPr>
          <a:xfrm>
            <a:off x="8199826" y="5710625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349" y="262026"/>
                </a:lnTo>
                <a:lnTo>
                  <a:pt x="183349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3" name="object 543"/>
          <p:cNvSpPr/>
          <p:nvPr/>
        </p:nvSpPr>
        <p:spPr>
          <a:xfrm>
            <a:off x="8354372" y="5710625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349" y="262026"/>
                </a:lnTo>
                <a:lnTo>
                  <a:pt x="183349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4" name="object 544"/>
          <p:cNvSpPr/>
          <p:nvPr/>
        </p:nvSpPr>
        <p:spPr>
          <a:xfrm>
            <a:off x="8508926" y="5710625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413" y="262026"/>
                </a:lnTo>
                <a:lnTo>
                  <a:pt x="183413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5" name="object 545"/>
          <p:cNvSpPr/>
          <p:nvPr/>
        </p:nvSpPr>
        <p:spPr>
          <a:xfrm>
            <a:off x="8354372" y="5640236"/>
            <a:ext cx="12948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19" y="0"/>
                </a:lnTo>
              </a:path>
            </a:pathLst>
          </a:custGeom>
          <a:ln w="39585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6" name="object 546"/>
          <p:cNvSpPr/>
          <p:nvPr/>
        </p:nvSpPr>
        <p:spPr>
          <a:xfrm>
            <a:off x="8625236" y="5640236"/>
            <a:ext cx="12948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9585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7" name="object 547"/>
          <p:cNvSpPr/>
          <p:nvPr/>
        </p:nvSpPr>
        <p:spPr>
          <a:xfrm>
            <a:off x="8663428" y="5710625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413" y="262026"/>
                </a:lnTo>
                <a:lnTo>
                  <a:pt x="183413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8" name="object 548"/>
          <p:cNvSpPr/>
          <p:nvPr/>
        </p:nvSpPr>
        <p:spPr>
          <a:xfrm>
            <a:off x="8199826" y="5919436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349" y="262026"/>
                </a:lnTo>
                <a:lnTo>
                  <a:pt x="183349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9" name="object 549"/>
          <p:cNvSpPr/>
          <p:nvPr/>
        </p:nvSpPr>
        <p:spPr>
          <a:xfrm>
            <a:off x="8354336" y="5919436"/>
            <a:ext cx="80814" cy="184398"/>
          </a:xfrm>
          <a:custGeom>
            <a:avLst/>
            <a:gdLst/>
            <a:ahLst/>
            <a:cxnLst/>
            <a:rect l="l" t="t" r="r" b="b"/>
            <a:pathLst>
              <a:path w="114934" h="262254">
                <a:moveTo>
                  <a:pt x="0" y="262026"/>
                </a:moveTo>
                <a:lnTo>
                  <a:pt x="114465" y="262026"/>
                </a:lnTo>
                <a:lnTo>
                  <a:pt x="114465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0" name="object 550"/>
          <p:cNvSpPr/>
          <p:nvPr/>
        </p:nvSpPr>
        <p:spPr>
          <a:xfrm>
            <a:off x="8547279" y="5919436"/>
            <a:ext cx="10268" cy="184398"/>
          </a:xfrm>
          <a:custGeom>
            <a:avLst/>
            <a:gdLst/>
            <a:ahLst/>
            <a:cxnLst/>
            <a:rect l="l" t="t" r="r" b="b"/>
            <a:pathLst>
              <a:path w="14604" h="262254">
                <a:moveTo>
                  <a:pt x="0" y="262026"/>
                </a:moveTo>
                <a:lnTo>
                  <a:pt x="14389" y="262026"/>
                </a:lnTo>
                <a:lnTo>
                  <a:pt x="14389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1" name="object 551"/>
          <p:cNvSpPr/>
          <p:nvPr/>
        </p:nvSpPr>
        <p:spPr>
          <a:xfrm>
            <a:off x="8434819" y="5919436"/>
            <a:ext cx="10268" cy="184398"/>
          </a:xfrm>
          <a:custGeom>
            <a:avLst/>
            <a:gdLst/>
            <a:ahLst/>
            <a:cxnLst/>
            <a:rect l="l" t="t" r="r" b="b"/>
            <a:pathLst>
              <a:path w="14604" h="262254">
                <a:moveTo>
                  <a:pt x="0" y="262026"/>
                </a:moveTo>
                <a:lnTo>
                  <a:pt x="14376" y="262026"/>
                </a:lnTo>
                <a:lnTo>
                  <a:pt x="14376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2" name="object 552"/>
          <p:cNvSpPr/>
          <p:nvPr/>
        </p:nvSpPr>
        <p:spPr>
          <a:xfrm>
            <a:off x="8663428" y="5919436"/>
            <a:ext cx="129034" cy="184398"/>
          </a:xfrm>
          <a:custGeom>
            <a:avLst/>
            <a:gdLst/>
            <a:ahLst/>
            <a:cxnLst/>
            <a:rect l="l" t="t" r="r" b="b"/>
            <a:pathLst>
              <a:path w="183515" h="262254">
                <a:moveTo>
                  <a:pt x="0" y="262026"/>
                </a:moveTo>
                <a:lnTo>
                  <a:pt x="183413" y="262026"/>
                </a:lnTo>
                <a:lnTo>
                  <a:pt x="183413" y="0"/>
                </a:lnTo>
                <a:lnTo>
                  <a:pt x="0" y="0"/>
                </a:lnTo>
                <a:lnTo>
                  <a:pt x="0" y="262026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3" name="object 553"/>
          <p:cNvSpPr/>
          <p:nvPr/>
        </p:nvSpPr>
        <p:spPr>
          <a:xfrm>
            <a:off x="8330364" y="5919419"/>
            <a:ext cx="41076" cy="31700"/>
          </a:xfrm>
          <a:custGeom>
            <a:avLst/>
            <a:gdLst/>
            <a:ahLst/>
            <a:cxnLst/>
            <a:rect l="l" t="t" r="r" b="b"/>
            <a:pathLst>
              <a:path w="58420" h="45084">
                <a:moveTo>
                  <a:pt x="58115" y="0"/>
                </a:moveTo>
                <a:lnTo>
                  <a:pt x="13716" y="0"/>
                </a:lnTo>
                <a:lnTo>
                  <a:pt x="0" y="44640"/>
                </a:lnTo>
                <a:lnTo>
                  <a:pt x="47104" y="44640"/>
                </a:lnTo>
                <a:lnTo>
                  <a:pt x="5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4" name="object 554"/>
          <p:cNvSpPr/>
          <p:nvPr/>
        </p:nvSpPr>
        <p:spPr>
          <a:xfrm>
            <a:off x="8363502" y="5919419"/>
            <a:ext cx="39291" cy="31700"/>
          </a:xfrm>
          <a:custGeom>
            <a:avLst/>
            <a:gdLst/>
            <a:ahLst/>
            <a:cxnLst/>
            <a:rect l="l" t="t" r="r" b="b"/>
            <a:pathLst>
              <a:path w="55879" h="45084">
                <a:moveTo>
                  <a:pt x="55397" y="0"/>
                </a:moveTo>
                <a:lnTo>
                  <a:pt x="10998" y="0"/>
                </a:lnTo>
                <a:lnTo>
                  <a:pt x="0" y="44640"/>
                </a:lnTo>
                <a:lnTo>
                  <a:pt x="47155" y="44640"/>
                </a:lnTo>
                <a:lnTo>
                  <a:pt x="53357" y="11180"/>
                </a:lnTo>
                <a:lnTo>
                  <a:pt x="55397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5" name="object 555"/>
          <p:cNvSpPr/>
          <p:nvPr/>
        </p:nvSpPr>
        <p:spPr>
          <a:xfrm>
            <a:off x="8396648" y="5919419"/>
            <a:ext cx="37058" cy="31700"/>
          </a:xfrm>
          <a:custGeom>
            <a:avLst/>
            <a:gdLst/>
            <a:ahLst/>
            <a:cxnLst/>
            <a:rect l="l" t="t" r="r" b="b"/>
            <a:pathLst>
              <a:path w="52704" h="45084">
                <a:moveTo>
                  <a:pt x="52692" y="0"/>
                </a:moveTo>
                <a:lnTo>
                  <a:pt x="8242" y="0"/>
                </a:lnTo>
                <a:lnTo>
                  <a:pt x="2073" y="33495"/>
                </a:lnTo>
                <a:lnTo>
                  <a:pt x="0" y="44640"/>
                </a:lnTo>
                <a:lnTo>
                  <a:pt x="47155" y="44640"/>
                </a:lnTo>
                <a:lnTo>
                  <a:pt x="51328" y="11180"/>
                </a:lnTo>
                <a:lnTo>
                  <a:pt x="52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6" name="object 556"/>
          <p:cNvSpPr/>
          <p:nvPr/>
        </p:nvSpPr>
        <p:spPr>
          <a:xfrm>
            <a:off x="8429821" y="5919419"/>
            <a:ext cx="35272" cy="31700"/>
          </a:xfrm>
          <a:custGeom>
            <a:avLst/>
            <a:gdLst/>
            <a:ahLst/>
            <a:cxnLst/>
            <a:rect l="l" t="t" r="r" b="b"/>
            <a:pathLst>
              <a:path w="50165" h="45084">
                <a:moveTo>
                  <a:pt x="49923" y="0"/>
                </a:moveTo>
                <a:lnTo>
                  <a:pt x="5524" y="0"/>
                </a:lnTo>
                <a:lnTo>
                  <a:pt x="1363" y="33495"/>
                </a:lnTo>
                <a:lnTo>
                  <a:pt x="0" y="44640"/>
                </a:lnTo>
                <a:lnTo>
                  <a:pt x="47155" y="44640"/>
                </a:lnTo>
                <a:lnTo>
                  <a:pt x="49210" y="11180"/>
                </a:lnTo>
                <a:lnTo>
                  <a:pt x="49923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7" name="object 557"/>
          <p:cNvSpPr/>
          <p:nvPr/>
        </p:nvSpPr>
        <p:spPr>
          <a:xfrm>
            <a:off x="8462989" y="5919419"/>
            <a:ext cx="33486" cy="31700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47104" y="0"/>
                </a:moveTo>
                <a:lnTo>
                  <a:pt x="2768" y="0"/>
                </a:lnTo>
                <a:lnTo>
                  <a:pt x="1360" y="22344"/>
                </a:lnTo>
                <a:lnTo>
                  <a:pt x="0" y="44640"/>
                </a:lnTo>
                <a:lnTo>
                  <a:pt x="47104" y="44640"/>
                </a:lnTo>
                <a:lnTo>
                  <a:pt x="47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8" name="object 558"/>
          <p:cNvSpPr/>
          <p:nvPr/>
        </p:nvSpPr>
        <p:spPr>
          <a:xfrm>
            <a:off x="8496117" y="5919419"/>
            <a:ext cx="33486" cy="31700"/>
          </a:xfrm>
          <a:custGeom>
            <a:avLst/>
            <a:gdLst/>
            <a:ahLst/>
            <a:cxnLst/>
            <a:rect l="l" t="t" r="r" b="b"/>
            <a:pathLst>
              <a:path w="47625" h="45084">
                <a:moveTo>
                  <a:pt x="44399" y="0"/>
                </a:moveTo>
                <a:lnTo>
                  <a:pt x="0" y="0"/>
                </a:lnTo>
                <a:lnTo>
                  <a:pt x="0" y="44640"/>
                </a:lnTo>
                <a:lnTo>
                  <a:pt x="47167" y="44640"/>
                </a:lnTo>
                <a:lnTo>
                  <a:pt x="44399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9" name="object 559"/>
          <p:cNvSpPr/>
          <p:nvPr/>
        </p:nvSpPr>
        <p:spPr>
          <a:xfrm>
            <a:off x="8527344" y="5919419"/>
            <a:ext cx="35272" cy="31700"/>
          </a:xfrm>
          <a:custGeom>
            <a:avLst/>
            <a:gdLst/>
            <a:ahLst/>
            <a:cxnLst/>
            <a:rect l="l" t="t" r="r" b="b"/>
            <a:pathLst>
              <a:path w="50165" h="45084">
                <a:moveTo>
                  <a:pt x="44399" y="0"/>
                </a:moveTo>
                <a:lnTo>
                  <a:pt x="0" y="0"/>
                </a:lnTo>
                <a:lnTo>
                  <a:pt x="2060" y="33495"/>
                </a:lnTo>
                <a:lnTo>
                  <a:pt x="2768" y="44640"/>
                </a:lnTo>
                <a:lnTo>
                  <a:pt x="49872" y="44640"/>
                </a:lnTo>
                <a:lnTo>
                  <a:pt x="44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0" name="object 560"/>
          <p:cNvSpPr/>
          <p:nvPr/>
        </p:nvSpPr>
        <p:spPr>
          <a:xfrm>
            <a:off x="8558571" y="5919419"/>
            <a:ext cx="37058" cy="31700"/>
          </a:xfrm>
          <a:custGeom>
            <a:avLst/>
            <a:gdLst/>
            <a:ahLst/>
            <a:cxnLst/>
            <a:rect l="l" t="t" r="r" b="b"/>
            <a:pathLst>
              <a:path w="52704" h="45084">
                <a:moveTo>
                  <a:pt x="44399" y="0"/>
                </a:moveTo>
                <a:lnTo>
                  <a:pt x="0" y="0"/>
                </a:lnTo>
                <a:lnTo>
                  <a:pt x="5422" y="44640"/>
                </a:lnTo>
                <a:lnTo>
                  <a:pt x="52641" y="44640"/>
                </a:lnTo>
                <a:lnTo>
                  <a:pt x="44399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1" name="object 561"/>
          <p:cNvSpPr/>
          <p:nvPr/>
        </p:nvSpPr>
        <p:spPr>
          <a:xfrm>
            <a:off x="8589800" y="5919419"/>
            <a:ext cx="39291" cy="31700"/>
          </a:xfrm>
          <a:custGeom>
            <a:avLst/>
            <a:gdLst/>
            <a:ahLst/>
            <a:cxnLst/>
            <a:rect l="l" t="t" r="r" b="b"/>
            <a:pathLst>
              <a:path w="55879" h="45084">
                <a:moveTo>
                  <a:pt x="44335" y="0"/>
                </a:moveTo>
                <a:lnTo>
                  <a:pt x="0" y="0"/>
                </a:lnTo>
                <a:lnTo>
                  <a:pt x="8178" y="44640"/>
                </a:lnTo>
                <a:lnTo>
                  <a:pt x="55346" y="44640"/>
                </a:lnTo>
                <a:lnTo>
                  <a:pt x="44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2" name="object 562"/>
          <p:cNvSpPr/>
          <p:nvPr/>
        </p:nvSpPr>
        <p:spPr>
          <a:xfrm>
            <a:off x="8620983" y="5919419"/>
            <a:ext cx="41076" cy="31700"/>
          </a:xfrm>
          <a:custGeom>
            <a:avLst/>
            <a:gdLst/>
            <a:ahLst/>
            <a:cxnLst/>
            <a:rect l="l" t="t" r="r" b="b"/>
            <a:pathLst>
              <a:path w="58420" h="45084">
                <a:moveTo>
                  <a:pt x="44399" y="0"/>
                </a:moveTo>
                <a:lnTo>
                  <a:pt x="0" y="0"/>
                </a:lnTo>
                <a:lnTo>
                  <a:pt x="10947" y="44640"/>
                </a:lnTo>
                <a:lnTo>
                  <a:pt x="58178" y="44640"/>
                </a:lnTo>
                <a:lnTo>
                  <a:pt x="51265" y="22344"/>
                </a:lnTo>
                <a:lnTo>
                  <a:pt x="44399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3" name="object 563"/>
          <p:cNvSpPr/>
          <p:nvPr/>
        </p:nvSpPr>
        <p:spPr>
          <a:xfrm>
            <a:off x="8330352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55" y="0"/>
                </a:moveTo>
                <a:lnTo>
                  <a:pt x="0" y="0"/>
                </a:lnTo>
                <a:lnTo>
                  <a:pt x="0" y="19126"/>
                </a:lnTo>
                <a:lnTo>
                  <a:pt x="1793" y="27992"/>
                </a:lnTo>
                <a:lnTo>
                  <a:pt x="6683" y="35239"/>
                </a:lnTo>
                <a:lnTo>
                  <a:pt x="13930" y="40128"/>
                </a:lnTo>
                <a:lnTo>
                  <a:pt x="22796" y="41922"/>
                </a:lnTo>
                <a:lnTo>
                  <a:pt x="24358" y="41922"/>
                </a:lnTo>
                <a:lnTo>
                  <a:pt x="33224" y="40128"/>
                </a:lnTo>
                <a:lnTo>
                  <a:pt x="40471" y="35239"/>
                </a:lnTo>
                <a:lnTo>
                  <a:pt x="45361" y="27992"/>
                </a:lnTo>
                <a:lnTo>
                  <a:pt x="47155" y="19126"/>
                </a:lnTo>
                <a:lnTo>
                  <a:pt x="4715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4" name="object 564"/>
          <p:cNvSpPr/>
          <p:nvPr/>
        </p:nvSpPr>
        <p:spPr>
          <a:xfrm>
            <a:off x="8363498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55" y="0"/>
                </a:moveTo>
                <a:lnTo>
                  <a:pt x="0" y="0"/>
                </a:lnTo>
                <a:lnTo>
                  <a:pt x="0" y="19126"/>
                </a:lnTo>
                <a:lnTo>
                  <a:pt x="1793" y="27992"/>
                </a:lnTo>
                <a:lnTo>
                  <a:pt x="6683" y="35239"/>
                </a:lnTo>
                <a:lnTo>
                  <a:pt x="13930" y="40128"/>
                </a:lnTo>
                <a:lnTo>
                  <a:pt x="22796" y="41922"/>
                </a:lnTo>
                <a:lnTo>
                  <a:pt x="24358" y="41922"/>
                </a:lnTo>
                <a:lnTo>
                  <a:pt x="33224" y="40128"/>
                </a:lnTo>
                <a:lnTo>
                  <a:pt x="40471" y="35239"/>
                </a:lnTo>
                <a:lnTo>
                  <a:pt x="45361" y="27992"/>
                </a:lnTo>
                <a:lnTo>
                  <a:pt x="47155" y="19126"/>
                </a:lnTo>
                <a:lnTo>
                  <a:pt x="47155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5" name="object 565"/>
          <p:cNvSpPr/>
          <p:nvPr/>
        </p:nvSpPr>
        <p:spPr>
          <a:xfrm>
            <a:off x="8396668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55" y="0"/>
                </a:moveTo>
                <a:lnTo>
                  <a:pt x="0" y="0"/>
                </a:lnTo>
                <a:lnTo>
                  <a:pt x="0" y="19126"/>
                </a:lnTo>
                <a:lnTo>
                  <a:pt x="1784" y="27992"/>
                </a:lnTo>
                <a:lnTo>
                  <a:pt x="6659" y="35239"/>
                </a:lnTo>
                <a:lnTo>
                  <a:pt x="13903" y="40128"/>
                </a:lnTo>
                <a:lnTo>
                  <a:pt x="22796" y="41922"/>
                </a:lnTo>
                <a:lnTo>
                  <a:pt x="24358" y="41922"/>
                </a:lnTo>
                <a:lnTo>
                  <a:pt x="33224" y="40128"/>
                </a:lnTo>
                <a:lnTo>
                  <a:pt x="40471" y="35239"/>
                </a:lnTo>
                <a:lnTo>
                  <a:pt x="45361" y="27992"/>
                </a:lnTo>
                <a:lnTo>
                  <a:pt x="47155" y="19126"/>
                </a:lnTo>
                <a:lnTo>
                  <a:pt x="47155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6" name="object 566"/>
          <p:cNvSpPr/>
          <p:nvPr/>
        </p:nvSpPr>
        <p:spPr>
          <a:xfrm>
            <a:off x="8429809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67" y="0"/>
                </a:moveTo>
                <a:lnTo>
                  <a:pt x="0" y="0"/>
                </a:lnTo>
                <a:lnTo>
                  <a:pt x="0" y="19126"/>
                </a:lnTo>
                <a:lnTo>
                  <a:pt x="1794" y="27992"/>
                </a:lnTo>
                <a:lnTo>
                  <a:pt x="6691" y="35239"/>
                </a:lnTo>
                <a:lnTo>
                  <a:pt x="13957" y="40128"/>
                </a:lnTo>
                <a:lnTo>
                  <a:pt x="22859" y="41922"/>
                </a:lnTo>
                <a:lnTo>
                  <a:pt x="24307" y="41922"/>
                </a:lnTo>
                <a:lnTo>
                  <a:pt x="33205" y="40128"/>
                </a:lnTo>
                <a:lnTo>
                  <a:pt x="40471" y="35239"/>
                </a:lnTo>
                <a:lnTo>
                  <a:pt x="45371" y="27992"/>
                </a:lnTo>
                <a:lnTo>
                  <a:pt x="47167" y="19126"/>
                </a:lnTo>
                <a:lnTo>
                  <a:pt x="47167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7" name="object 567"/>
          <p:cNvSpPr/>
          <p:nvPr/>
        </p:nvSpPr>
        <p:spPr>
          <a:xfrm>
            <a:off x="8462979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04" y="0"/>
                </a:moveTo>
                <a:lnTo>
                  <a:pt x="0" y="0"/>
                </a:lnTo>
                <a:lnTo>
                  <a:pt x="0" y="19126"/>
                </a:lnTo>
                <a:lnTo>
                  <a:pt x="1793" y="27992"/>
                </a:lnTo>
                <a:lnTo>
                  <a:pt x="6683" y="35239"/>
                </a:lnTo>
                <a:lnTo>
                  <a:pt x="13930" y="40128"/>
                </a:lnTo>
                <a:lnTo>
                  <a:pt x="22796" y="41922"/>
                </a:lnTo>
                <a:lnTo>
                  <a:pt x="24295" y="41922"/>
                </a:lnTo>
                <a:lnTo>
                  <a:pt x="33190" y="40128"/>
                </a:lnTo>
                <a:lnTo>
                  <a:pt x="40438" y="35239"/>
                </a:lnTo>
                <a:lnTo>
                  <a:pt x="45317" y="27992"/>
                </a:lnTo>
                <a:lnTo>
                  <a:pt x="47104" y="19126"/>
                </a:lnTo>
                <a:lnTo>
                  <a:pt x="4710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8" name="object 568"/>
          <p:cNvSpPr/>
          <p:nvPr/>
        </p:nvSpPr>
        <p:spPr>
          <a:xfrm>
            <a:off x="8496106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55" y="0"/>
                </a:moveTo>
                <a:lnTo>
                  <a:pt x="0" y="0"/>
                </a:lnTo>
                <a:lnTo>
                  <a:pt x="0" y="19126"/>
                </a:lnTo>
                <a:lnTo>
                  <a:pt x="1793" y="27992"/>
                </a:lnTo>
                <a:lnTo>
                  <a:pt x="6683" y="35239"/>
                </a:lnTo>
                <a:lnTo>
                  <a:pt x="13930" y="40128"/>
                </a:lnTo>
                <a:lnTo>
                  <a:pt x="22796" y="41922"/>
                </a:lnTo>
                <a:lnTo>
                  <a:pt x="24358" y="41922"/>
                </a:lnTo>
                <a:lnTo>
                  <a:pt x="33224" y="40128"/>
                </a:lnTo>
                <a:lnTo>
                  <a:pt x="40471" y="35239"/>
                </a:lnTo>
                <a:lnTo>
                  <a:pt x="45361" y="27992"/>
                </a:lnTo>
                <a:lnTo>
                  <a:pt x="47155" y="19126"/>
                </a:lnTo>
                <a:lnTo>
                  <a:pt x="47155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9" name="object 569"/>
          <p:cNvSpPr/>
          <p:nvPr/>
        </p:nvSpPr>
        <p:spPr>
          <a:xfrm>
            <a:off x="8529274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04" y="0"/>
                </a:moveTo>
                <a:lnTo>
                  <a:pt x="0" y="0"/>
                </a:lnTo>
                <a:lnTo>
                  <a:pt x="0" y="19126"/>
                </a:lnTo>
                <a:lnTo>
                  <a:pt x="1784" y="27992"/>
                </a:lnTo>
                <a:lnTo>
                  <a:pt x="6659" y="35239"/>
                </a:lnTo>
                <a:lnTo>
                  <a:pt x="13903" y="40128"/>
                </a:lnTo>
                <a:lnTo>
                  <a:pt x="22796" y="41922"/>
                </a:lnTo>
                <a:lnTo>
                  <a:pt x="24295" y="41922"/>
                </a:lnTo>
                <a:lnTo>
                  <a:pt x="33163" y="40128"/>
                </a:lnTo>
                <a:lnTo>
                  <a:pt x="40414" y="35239"/>
                </a:lnTo>
                <a:lnTo>
                  <a:pt x="45308" y="27992"/>
                </a:lnTo>
                <a:lnTo>
                  <a:pt x="47104" y="19126"/>
                </a:lnTo>
                <a:lnTo>
                  <a:pt x="4710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0" name="object 570"/>
          <p:cNvSpPr/>
          <p:nvPr/>
        </p:nvSpPr>
        <p:spPr>
          <a:xfrm>
            <a:off x="8562398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67" y="0"/>
                </a:moveTo>
                <a:lnTo>
                  <a:pt x="0" y="0"/>
                </a:lnTo>
                <a:lnTo>
                  <a:pt x="0" y="19126"/>
                </a:lnTo>
                <a:lnTo>
                  <a:pt x="1794" y="27992"/>
                </a:lnTo>
                <a:lnTo>
                  <a:pt x="6691" y="35239"/>
                </a:lnTo>
                <a:lnTo>
                  <a:pt x="13957" y="40128"/>
                </a:lnTo>
                <a:lnTo>
                  <a:pt x="22859" y="41922"/>
                </a:lnTo>
                <a:lnTo>
                  <a:pt x="24307" y="41922"/>
                </a:lnTo>
                <a:lnTo>
                  <a:pt x="33205" y="40128"/>
                </a:lnTo>
                <a:lnTo>
                  <a:pt x="40471" y="35239"/>
                </a:lnTo>
                <a:lnTo>
                  <a:pt x="45371" y="27992"/>
                </a:lnTo>
                <a:lnTo>
                  <a:pt x="47167" y="19126"/>
                </a:lnTo>
                <a:lnTo>
                  <a:pt x="47167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1" name="object 571"/>
          <p:cNvSpPr/>
          <p:nvPr/>
        </p:nvSpPr>
        <p:spPr>
          <a:xfrm>
            <a:off x="8595568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04" y="0"/>
                </a:moveTo>
                <a:lnTo>
                  <a:pt x="0" y="0"/>
                </a:lnTo>
                <a:lnTo>
                  <a:pt x="0" y="19126"/>
                </a:lnTo>
                <a:lnTo>
                  <a:pt x="1793" y="27992"/>
                </a:lnTo>
                <a:lnTo>
                  <a:pt x="6683" y="35239"/>
                </a:lnTo>
                <a:lnTo>
                  <a:pt x="13930" y="40128"/>
                </a:lnTo>
                <a:lnTo>
                  <a:pt x="22796" y="41922"/>
                </a:lnTo>
                <a:lnTo>
                  <a:pt x="24295" y="41922"/>
                </a:lnTo>
                <a:lnTo>
                  <a:pt x="33190" y="40128"/>
                </a:lnTo>
                <a:lnTo>
                  <a:pt x="40438" y="35239"/>
                </a:lnTo>
                <a:lnTo>
                  <a:pt x="45317" y="27992"/>
                </a:lnTo>
                <a:lnTo>
                  <a:pt x="47104" y="19126"/>
                </a:lnTo>
                <a:lnTo>
                  <a:pt x="4710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2" name="object 572"/>
          <p:cNvSpPr/>
          <p:nvPr/>
        </p:nvSpPr>
        <p:spPr>
          <a:xfrm>
            <a:off x="8628691" y="5950823"/>
            <a:ext cx="33486" cy="29914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47167" y="0"/>
                </a:moveTo>
                <a:lnTo>
                  <a:pt x="0" y="0"/>
                </a:lnTo>
                <a:lnTo>
                  <a:pt x="0" y="19126"/>
                </a:lnTo>
                <a:lnTo>
                  <a:pt x="1794" y="27992"/>
                </a:lnTo>
                <a:lnTo>
                  <a:pt x="6691" y="35239"/>
                </a:lnTo>
                <a:lnTo>
                  <a:pt x="13957" y="40128"/>
                </a:lnTo>
                <a:lnTo>
                  <a:pt x="22859" y="41922"/>
                </a:lnTo>
                <a:lnTo>
                  <a:pt x="24358" y="41922"/>
                </a:lnTo>
                <a:lnTo>
                  <a:pt x="33226" y="40128"/>
                </a:lnTo>
                <a:lnTo>
                  <a:pt x="40478" y="35239"/>
                </a:lnTo>
                <a:lnTo>
                  <a:pt x="45371" y="27992"/>
                </a:lnTo>
                <a:lnTo>
                  <a:pt x="47167" y="19126"/>
                </a:lnTo>
                <a:lnTo>
                  <a:pt x="47167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3" name="object 573"/>
          <p:cNvSpPr/>
          <p:nvPr/>
        </p:nvSpPr>
        <p:spPr>
          <a:xfrm>
            <a:off x="8385420" y="6150460"/>
            <a:ext cx="221456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845" y="0"/>
                </a:lnTo>
              </a:path>
            </a:pathLst>
          </a:custGeom>
          <a:ln w="25260">
            <a:solidFill>
              <a:srgbClr val="F7F4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4" name="object 574"/>
          <p:cNvSpPr/>
          <p:nvPr/>
        </p:nvSpPr>
        <p:spPr>
          <a:xfrm>
            <a:off x="8414648" y="6132691"/>
            <a:ext cx="162967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711" y="0"/>
                </a:lnTo>
              </a:path>
            </a:pathLst>
          </a:custGeom>
          <a:ln w="25260">
            <a:solidFill>
              <a:srgbClr val="F7F4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5" name="object 575"/>
          <p:cNvSpPr/>
          <p:nvPr/>
        </p:nvSpPr>
        <p:spPr>
          <a:xfrm>
            <a:off x="9609627" y="5621167"/>
            <a:ext cx="423267" cy="538460"/>
          </a:xfrm>
          <a:custGeom>
            <a:avLst/>
            <a:gdLst/>
            <a:ahLst/>
            <a:cxnLst/>
            <a:rect l="l" t="t" r="r" b="b"/>
            <a:pathLst>
              <a:path w="601979" h="765809">
                <a:moveTo>
                  <a:pt x="0" y="765403"/>
                </a:moveTo>
                <a:lnTo>
                  <a:pt x="601357" y="765403"/>
                </a:lnTo>
                <a:lnTo>
                  <a:pt x="601357" y="0"/>
                </a:lnTo>
                <a:lnTo>
                  <a:pt x="0" y="0"/>
                </a:lnTo>
                <a:lnTo>
                  <a:pt x="0" y="765403"/>
                </a:lnTo>
                <a:close/>
              </a:path>
            </a:pathLst>
          </a:custGeom>
          <a:solidFill>
            <a:srgbClr val="80BE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6" name="object 576"/>
          <p:cNvSpPr/>
          <p:nvPr/>
        </p:nvSpPr>
        <p:spPr>
          <a:xfrm>
            <a:off x="9932899" y="5890214"/>
            <a:ext cx="108942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01" y="0"/>
                </a:lnTo>
              </a:path>
            </a:pathLst>
          </a:custGeom>
          <a:ln w="23939">
            <a:solidFill>
              <a:srgbClr val="9FCE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7" name="object 577"/>
          <p:cNvSpPr/>
          <p:nvPr/>
        </p:nvSpPr>
        <p:spPr>
          <a:xfrm>
            <a:off x="9600243" y="5890214"/>
            <a:ext cx="270123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3844" y="0"/>
                </a:lnTo>
              </a:path>
            </a:pathLst>
          </a:custGeom>
          <a:ln w="23939">
            <a:solidFill>
              <a:srgbClr val="9FCE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8" name="object 578"/>
          <p:cNvSpPr/>
          <p:nvPr/>
        </p:nvSpPr>
        <p:spPr>
          <a:xfrm>
            <a:off x="9932899" y="5903407"/>
            <a:ext cx="99566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592" y="0"/>
                </a:lnTo>
              </a:path>
            </a:pathLst>
          </a:custGeom>
          <a:ln w="13588">
            <a:solidFill>
              <a:srgbClr val="70AE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9" name="object 579"/>
          <p:cNvSpPr/>
          <p:nvPr/>
        </p:nvSpPr>
        <p:spPr>
          <a:xfrm>
            <a:off x="9609627" y="5903407"/>
            <a:ext cx="260747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497" y="0"/>
                </a:lnTo>
              </a:path>
            </a:pathLst>
          </a:custGeom>
          <a:ln w="13588">
            <a:solidFill>
              <a:srgbClr val="70AE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0" name="object 580"/>
          <p:cNvSpPr/>
          <p:nvPr/>
        </p:nvSpPr>
        <p:spPr>
          <a:xfrm>
            <a:off x="9600243" y="5629538"/>
            <a:ext cx="441573" cy="0"/>
          </a:xfrm>
          <a:custGeom>
            <a:avLst/>
            <a:gdLst/>
            <a:ahLst/>
            <a:cxnLst/>
            <a:rect l="l" t="t" r="r" b="b"/>
            <a:pathLst>
              <a:path w="628015">
                <a:moveTo>
                  <a:pt x="0" y="0"/>
                </a:moveTo>
                <a:lnTo>
                  <a:pt x="628015" y="0"/>
                </a:lnTo>
              </a:path>
            </a:pathLst>
          </a:custGeom>
          <a:ln w="2393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1" name="object 581"/>
          <p:cNvSpPr/>
          <p:nvPr/>
        </p:nvSpPr>
        <p:spPr>
          <a:xfrm>
            <a:off x="9609627" y="5637964"/>
            <a:ext cx="423267" cy="9823"/>
          </a:xfrm>
          <a:custGeom>
            <a:avLst/>
            <a:gdLst/>
            <a:ahLst/>
            <a:cxnLst/>
            <a:rect l="l" t="t" r="r" b="b"/>
            <a:pathLst>
              <a:path w="601979" h="13970">
                <a:moveTo>
                  <a:pt x="0" y="13652"/>
                </a:moveTo>
                <a:lnTo>
                  <a:pt x="601357" y="13652"/>
                </a:lnTo>
                <a:lnTo>
                  <a:pt x="601357" y="0"/>
                </a:lnTo>
                <a:lnTo>
                  <a:pt x="0" y="0"/>
                </a:lnTo>
                <a:lnTo>
                  <a:pt x="0" y="13652"/>
                </a:lnTo>
                <a:close/>
              </a:path>
            </a:pathLst>
          </a:custGeom>
          <a:solidFill>
            <a:srgbClr val="70AE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2" name="object 582"/>
          <p:cNvSpPr/>
          <p:nvPr/>
        </p:nvSpPr>
        <p:spPr>
          <a:xfrm>
            <a:off x="9609589" y="5542512"/>
            <a:ext cx="423267" cy="79028"/>
          </a:xfrm>
          <a:custGeom>
            <a:avLst/>
            <a:gdLst/>
            <a:ahLst/>
            <a:cxnLst/>
            <a:rect l="l" t="t" r="r" b="b"/>
            <a:pathLst>
              <a:path w="601979" h="112395">
                <a:moveTo>
                  <a:pt x="510400" y="0"/>
                </a:moveTo>
                <a:lnTo>
                  <a:pt x="91008" y="0"/>
                </a:lnTo>
                <a:lnTo>
                  <a:pt x="0" y="111823"/>
                </a:lnTo>
                <a:lnTo>
                  <a:pt x="601408" y="111823"/>
                </a:lnTo>
                <a:lnTo>
                  <a:pt x="510400" y="0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3" name="object 583"/>
          <p:cNvSpPr/>
          <p:nvPr/>
        </p:nvSpPr>
        <p:spPr>
          <a:xfrm>
            <a:off x="9673565" y="5426513"/>
            <a:ext cx="295125" cy="116086"/>
          </a:xfrm>
          <a:custGeom>
            <a:avLst/>
            <a:gdLst/>
            <a:ahLst/>
            <a:cxnLst/>
            <a:rect l="l" t="t" r="r" b="b"/>
            <a:pathLst>
              <a:path w="419734" h="165100">
                <a:moveTo>
                  <a:pt x="419392" y="68935"/>
                </a:moveTo>
                <a:lnTo>
                  <a:pt x="0" y="68935"/>
                </a:lnTo>
                <a:lnTo>
                  <a:pt x="0" y="164998"/>
                </a:lnTo>
                <a:lnTo>
                  <a:pt x="419392" y="164998"/>
                </a:lnTo>
                <a:lnTo>
                  <a:pt x="419392" y="68935"/>
                </a:lnTo>
                <a:close/>
              </a:path>
              <a:path w="419734" h="165100">
                <a:moveTo>
                  <a:pt x="210172" y="0"/>
                </a:moveTo>
                <a:lnTo>
                  <a:pt x="133781" y="68935"/>
                </a:lnTo>
                <a:lnTo>
                  <a:pt x="286575" y="68935"/>
                </a:lnTo>
                <a:lnTo>
                  <a:pt x="210172" y="0"/>
                </a:lnTo>
                <a:close/>
              </a:path>
            </a:pathLst>
          </a:custGeom>
          <a:solidFill>
            <a:srgbClr val="F8D7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4" name="object 584"/>
          <p:cNvSpPr/>
          <p:nvPr/>
        </p:nvSpPr>
        <p:spPr>
          <a:xfrm>
            <a:off x="9821030" y="5469575"/>
            <a:ext cx="32147" cy="68759"/>
          </a:xfrm>
          <a:custGeom>
            <a:avLst/>
            <a:gdLst/>
            <a:ahLst/>
            <a:cxnLst/>
            <a:rect l="l" t="t" r="r" b="b"/>
            <a:pathLst>
              <a:path w="45720" h="97790">
                <a:moveTo>
                  <a:pt x="0" y="97751"/>
                </a:moveTo>
                <a:lnTo>
                  <a:pt x="45478" y="97751"/>
                </a:lnTo>
                <a:lnTo>
                  <a:pt x="45478" y="0"/>
                </a:lnTo>
                <a:lnTo>
                  <a:pt x="0" y="0"/>
                </a:lnTo>
                <a:lnTo>
                  <a:pt x="0" y="9775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5" name="object 585"/>
          <p:cNvSpPr/>
          <p:nvPr/>
        </p:nvSpPr>
        <p:spPr>
          <a:xfrm>
            <a:off x="9789007" y="5469621"/>
            <a:ext cx="32147" cy="68759"/>
          </a:xfrm>
          <a:custGeom>
            <a:avLst/>
            <a:gdLst/>
            <a:ahLst/>
            <a:cxnLst/>
            <a:rect l="l" t="t" r="r" b="b"/>
            <a:pathLst>
              <a:path w="45720" h="97790">
                <a:moveTo>
                  <a:pt x="0" y="97624"/>
                </a:moveTo>
                <a:lnTo>
                  <a:pt x="45542" y="97624"/>
                </a:lnTo>
                <a:lnTo>
                  <a:pt x="45542" y="0"/>
                </a:lnTo>
                <a:lnTo>
                  <a:pt x="0" y="0"/>
                </a:lnTo>
                <a:lnTo>
                  <a:pt x="0" y="9762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6" name="object 586"/>
          <p:cNvSpPr/>
          <p:nvPr/>
        </p:nvSpPr>
        <p:spPr>
          <a:xfrm>
            <a:off x="9821030" y="5469570"/>
            <a:ext cx="32147" cy="68759"/>
          </a:xfrm>
          <a:custGeom>
            <a:avLst/>
            <a:gdLst/>
            <a:ahLst/>
            <a:cxnLst/>
            <a:rect l="l" t="t" r="r" b="b"/>
            <a:pathLst>
              <a:path w="45720" h="97790">
                <a:moveTo>
                  <a:pt x="45478" y="0"/>
                </a:moveTo>
                <a:lnTo>
                  <a:pt x="0" y="63"/>
                </a:lnTo>
                <a:lnTo>
                  <a:pt x="0" y="97751"/>
                </a:lnTo>
                <a:lnTo>
                  <a:pt x="45478" y="97688"/>
                </a:lnTo>
                <a:lnTo>
                  <a:pt x="45478" y="89865"/>
                </a:lnTo>
                <a:lnTo>
                  <a:pt x="7823" y="89865"/>
                </a:lnTo>
                <a:lnTo>
                  <a:pt x="7823" y="7937"/>
                </a:lnTo>
                <a:lnTo>
                  <a:pt x="45478" y="7886"/>
                </a:lnTo>
                <a:lnTo>
                  <a:pt x="45478" y="0"/>
                </a:lnTo>
                <a:close/>
              </a:path>
              <a:path w="45720" h="97790">
                <a:moveTo>
                  <a:pt x="45478" y="7886"/>
                </a:moveTo>
                <a:lnTo>
                  <a:pt x="37592" y="7886"/>
                </a:lnTo>
                <a:lnTo>
                  <a:pt x="37592" y="89814"/>
                </a:lnTo>
                <a:lnTo>
                  <a:pt x="7823" y="89865"/>
                </a:lnTo>
                <a:lnTo>
                  <a:pt x="45478" y="89865"/>
                </a:lnTo>
                <a:lnTo>
                  <a:pt x="45478" y="7886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7" name="object 587"/>
          <p:cNvSpPr/>
          <p:nvPr/>
        </p:nvSpPr>
        <p:spPr>
          <a:xfrm>
            <a:off x="9789007" y="5469621"/>
            <a:ext cx="32147" cy="68759"/>
          </a:xfrm>
          <a:custGeom>
            <a:avLst/>
            <a:gdLst/>
            <a:ahLst/>
            <a:cxnLst/>
            <a:rect l="l" t="t" r="r" b="b"/>
            <a:pathLst>
              <a:path w="45720" h="97790">
                <a:moveTo>
                  <a:pt x="45542" y="0"/>
                </a:moveTo>
                <a:lnTo>
                  <a:pt x="0" y="0"/>
                </a:lnTo>
                <a:lnTo>
                  <a:pt x="0" y="97624"/>
                </a:lnTo>
                <a:lnTo>
                  <a:pt x="45542" y="97624"/>
                </a:lnTo>
                <a:lnTo>
                  <a:pt x="45542" y="89814"/>
                </a:lnTo>
                <a:lnTo>
                  <a:pt x="7874" y="89814"/>
                </a:lnTo>
                <a:lnTo>
                  <a:pt x="7874" y="7823"/>
                </a:lnTo>
                <a:lnTo>
                  <a:pt x="45542" y="7823"/>
                </a:lnTo>
                <a:lnTo>
                  <a:pt x="45542" y="0"/>
                </a:lnTo>
                <a:close/>
              </a:path>
              <a:path w="45720" h="97790">
                <a:moveTo>
                  <a:pt x="45542" y="7823"/>
                </a:moveTo>
                <a:lnTo>
                  <a:pt x="37655" y="7823"/>
                </a:lnTo>
                <a:lnTo>
                  <a:pt x="37655" y="89814"/>
                </a:lnTo>
                <a:lnTo>
                  <a:pt x="45542" y="89814"/>
                </a:lnTo>
                <a:lnTo>
                  <a:pt x="45542" y="7823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8" name="object 588"/>
          <p:cNvSpPr/>
          <p:nvPr/>
        </p:nvSpPr>
        <p:spPr>
          <a:xfrm>
            <a:off x="9794552" y="5504259"/>
            <a:ext cx="2098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781" y="0"/>
                </a:lnTo>
              </a:path>
            </a:pathLst>
          </a:custGeom>
          <a:ln w="5537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9" name="object 589"/>
          <p:cNvSpPr/>
          <p:nvPr/>
        </p:nvSpPr>
        <p:spPr>
          <a:xfrm>
            <a:off x="9826521" y="5504259"/>
            <a:ext cx="2098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781" y="0"/>
                </a:lnTo>
              </a:path>
            </a:pathLst>
          </a:custGeom>
          <a:ln w="5537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0" name="object 590"/>
          <p:cNvSpPr/>
          <p:nvPr/>
        </p:nvSpPr>
        <p:spPr>
          <a:xfrm>
            <a:off x="9666014" y="5334793"/>
            <a:ext cx="310752" cy="140196"/>
          </a:xfrm>
          <a:custGeom>
            <a:avLst/>
            <a:gdLst/>
            <a:ahLst/>
            <a:cxnLst/>
            <a:rect l="l" t="t" r="r" b="b"/>
            <a:pathLst>
              <a:path w="441959" h="199390">
                <a:moveTo>
                  <a:pt x="220941" y="0"/>
                </a:moveTo>
                <a:lnTo>
                  <a:pt x="0" y="199351"/>
                </a:lnTo>
                <a:lnTo>
                  <a:pt x="144538" y="199351"/>
                </a:lnTo>
                <a:lnTo>
                  <a:pt x="220941" y="130416"/>
                </a:lnTo>
                <a:lnTo>
                  <a:pt x="365482" y="130416"/>
                </a:lnTo>
                <a:lnTo>
                  <a:pt x="220941" y="0"/>
                </a:lnTo>
                <a:close/>
              </a:path>
              <a:path w="441959" h="199390">
                <a:moveTo>
                  <a:pt x="365482" y="130416"/>
                </a:moveTo>
                <a:lnTo>
                  <a:pt x="220941" y="130416"/>
                </a:lnTo>
                <a:lnTo>
                  <a:pt x="297332" y="199351"/>
                </a:lnTo>
                <a:lnTo>
                  <a:pt x="441883" y="199351"/>
                </a:lnTo>
                <a:lnTo>
                  <a:pt x="365482" y="130416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1" name="object 591"/>
          <p:cNvSpPr/>
          <p:nvPr/>
        </p:nvSpPr>
        <p:spPr>
          <a:xfrm>
            <a:off x="9673566" y="5433622"/>
            <a:ext cx="295125" cy="52239"/>
          </a:xfrm>
          <a:custGeom>
            <a:avLst/>
            <a:gdLst/>
            <a:ahLst/>
            <a:cxnLst/>
            <a:rect l="l" t="t" r="r" b="b"/>
            <a:pathLst>
              <a:path w="419734" h="74295">
                <a:moveTo>
                  <a:pt x="210184" y="0"/>
                </a:moveTo>
                <a:lnTo>
                  <a:pt x="136740" y="66344"/>
                </a:lnTo>
                <a:lnTo>
                  <a:pt x="0" y="66344"/>
                </a:lnTo>
                <a:lnTo>
                  <a:pt x="0" y="73748"/>
                </a:lnTo>
                <a:lnTo>
                  <a:pt x="139687" y="73748"/>
                </a:lnTo>
                <a:lnTo>
                  <a:pt x="210184" y="10159"/>
                </a:lnTo>
                <a:lnTo>
                  <a:pt x="221441" y="10159"/>
                </a:lnTo>
                <a:lnTo>
                  <a:pt x="210184" y="0"/>
                </a:lnTo>
                <a:close/>
              </a:path>
              <a:path w="419734" h="74295">
                <a:moveTo>
                  <a:pt x="221441" y="10159"/>
                </a:moveTo>
                <a:lnTo>
                  <a:pt x="210184" y="10159"/>
                </a:lnTo>
                <a:lnTo>
                  <a:pt x="280682" y="73748"/>
                </a:lnTo>
                <a:lnTo>
                  <a:pt x="419404" y="73748"/>
                </a:lnTo>
                <a:lnTo>
                  <a:pt x="419404" y="66344"/>
                </a:lnTo>
                <a:lnTo>
                  <a:pt x="283692" y="66344"/>
                </a:lnTo>
                <a:lnTo>
                  <a:pt x="221441" y="10159"/>
                </a:lnTo>
                <a:close/>
              </a:path>
            </a:pathLst>
          </a:custGeom>
          <a:solidFill>
            <a:srgbClr val="F8D7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2" name="object 592"/>
          <p:cNvSpPr/>
          <p:nvPr/>
        </p:nvSpPr>
        <p:spPr>
          <a:xfrm>
            <a:off x="9666004" y="5419405"/>
            <a:ext cx="310752" cy="61168"/>
          </a:xfrm>
          <a:custGeom>
            <a:avLst/>
            <a:gdLst/>
            <a:ahLst/>
            <a:cxnLst/>
            <a:rect l="l" t="t" r="r" b="b"/>
            <a:pathLst>
              <a:path w="441959" h="86995">
                <a:moveTo>
                  <a:pt x="220954" y="0"/>
                </a:moveTo>
                <a:lnTo>
                  <a:pt x="141668" y="71526"/>
                </a:lnTo>
                <a:lnTo>
                  <a:pt x="0" y="71526"/>
                </a:lnTo>
                <a:lnTo>
                  <a:pt x="0" y="86563"/>
                </a:lnTo>
                <a:lnTo>
                  <a:pt x="147446" y="86563"/>
                </a:lnTo>
                <a:lnTo>
                  <a:pt x="220954" y="20218"/>
                </a:lnTo>
                <a:lnTo>
                  <a:pt x="243362" y="20218"/>
                </a:lnTo>
                <a:lnTo>
                  <a:pt x="220954" y="0"/>
                </a:lnTo>
                <a:close/>
              </a:path>
              <a:path w="441959" h="86995">
                <a:moveTo>
                  <a:pt x="243362" y="20218"/>
                </a:moveTo>
                <a:lnTo>
                  <a:pt x="220954" y="20218"/>
                </a:lnTo>
                <a:lnTo>
                  <a:pt x="294462" y="86563"/>
                </a:lnTo>
                <a:lnTo>
                  <a:pt x="441896" y="86563"/>
                </a:lnTo>
                <a:lnTo>
                  <a:pt x="441896" y="71526"/>
                </a:lnTo>
                <a:lnTo>
                  <a:pt x="300227" y="71526"/>
                </a:lnTo>
                <a:lnTo>
                  <a:pt x="243362" y="20218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3" name="object 593"/>
          <p:cNvSpPr/>
          <p:nvPr/>
        </p:nvSpPr>
        <p:spPr>
          <a:xfrm>
            <a:off x="9867170" y="5677622"/>
            <a:ext cx="70991" cy="41076"/>
          </a:xfrm>
          <a:custGeom>
            <a:avLst/>
            <a:gdLst/>
            <a:ahLst/>
            <a:cxnLst/>
            <a:rect l="l" t="t" r="r" b="b"/>
            <a:pathLst>
              <a:path w="100965" h="58420">
                <a:moveTo>
                  <a:pt x="0" y="58061"/>
                </a:moveTo>
                <a:lnTo>
                  <a:pt x="100637" y="58061"/>
                </a:lnTo>
                <a:lnTo>
                  <a:pt x="100637" y="0"/>
                </a:lnTo>
                <a:lnTo>
                  <a:pt x="0" y="0"/>
                </a:lnTo>
                <a:lnTo>
                  <a:pt x="0" y="58061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4" name="object 594"/>
          <p:cNvSpPr/>
          <p:nvPr/>
        </p:nvSpPr>
        <p:spPr>
          <a:xfrm>
            <a:off x="9867170" y="5771569"/>
            <a:ext cx="107603" cy="66080"/>
          </a:xfrm>
          <a:custGeom>
            <a:avLst/>
            <a:gdLst/>
            <a:ahLst/>
            <a:cxnLst/>
            <a:rect l="l" t="t" r="r" b="b"/>
            <a:pathLst>
              <a:path w="153034" h="93979">
                <a:moveTo>
                  <a:pt x="0" y="93347"/>
                </a:moveTo>
                <a:lnTo>
                  <a:pt x="152615" y="93347"/>
                </a:lnTo>
                <a:lnTo>
                  <a:pt x="152615" y="0"/>
                </a:lnTo>
                <a:lnTo>
                  <a:pt x="0" y="0"/>
                </a:lnTo>
                <a:lnTo>
                  <a:pt x="0" y="93347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5" name="object 595"/>
          <p:cNvSpPr/>
          <p:nvPr/>
        </p:nvSpPr>
        <p:spPr>
          <a:xfrm>
            <a:off x="9920849" y="5686351"/>
            <a:ext cx="124569" cy="32147"/>
          </a:xfrm>
          <a:custGeom>
            <a:avLst/>
            <a:gdLst/>
            <a:ahLst/>
            <a:cxnLst/>
            <a:rect l="l" t="t" r="r" b="b"/>
            <a:pathLst>
              <a:path w="177165" h="45720">
                <a:moveTo>
                  <a:pt x="0" y="45648"/>
                </a:moveTo>
                <a:lnTo>
                  <a:pt x="176979" y="45648"/>
                </a:lnTo>
                <a:lnTo>
                  <a:pt x="176979" y="0"/>
                </a:lnTo>
                <a:lnTo>
                  <a:pt x="0" y="0"/>
                </a:lnTo>
                <a:lnTo>
                  <a:pt x="0" y="4564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6" name="object 596"/>
          <p:cNvSpPr/>
          <p:nvPr/>
        </p:nvSpPr>
        <p:spPr>
          <a:xfrm>
            <a:off x="9920849" y="5771569"/>
            <a:ext cx="45095" cy="57150"/>
          </a:xfrm>
          <a:custGeom>
            <a:avLst/>
            <a:gdLst/>
            <a:ahLst/>
            <a:cxnLst/>
            <a:rect l="l" t="t" r="r" b="b"/>
            <a:pathLst>
              <a:path w="64134" h="81279">
                <a:moveTo>
                  <a:pt x="0" y="81033"/>
                </a:moveTo>
                <a:lnTo>
                  <a:pt x="63944" y="81033"/>
                </a:lnTo>
                <a:lnTo>
                  <a:pt x="63944" y="0"/>
                </a:lnTo>
                <a:lnTo>
                  <a:pt x="0" y="0"/>
                </a:lnTo>
                <a:lnTo>
                  <a:pt x="0" y="81033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7" name="object 597"/>
          <p:cNvSpPr/>
          <p:nvPr/>
        </p:nvSpPr>
        <p:spPr>
          <a:xfrm>
            <a:off x="9875928" y="5686381"/>
            <a:ext cx="79920" cy="32147"/>
          </a:xfrm>
          <a:custGeom>
            <a:avLst/>
            <a:gdLst/>
            <a:ahLst/>
            <a:cxnLst/>
            <a:rect l="l" t="t" r="r" b="b"/>
            <a:pathLst>
              <a:path w="113665" h="45720">
                <a:moveTo>
                  <a:pt x="0" y="45605"/>
                </a:moveTo>
                <a:lnTo>
                  <a:pt x="113093" y="45605"/>
                </a:lnTo>
                <a:lnTo>
                  <a:pt x="113093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8" name="object 598"/>
          <p:cNvSpPr/>
          <p:nvPr/>
        </p:nvSpPr>
        <p:spPr>
          <a:xfrm>
            <a:off x="9932899" y="5824745"/>
            <a:ext cx="3304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804" y="0"/>
                </a:lnTo>
              </a:path>
            </a:pathLst>
          </a:custGeom>
          <a:ln w="10160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9" name="object 599"/>
          <p:cNvSpPr/>
          <p:nvPr/>
        </p:nvSpPr>
        <p:spPr>
          <a:xfrm>
            <a:off x="9796410" y="5694373"/>
            <a:ext cx="124569" cy="24110"/>
          </a:xfrm>
          <a:custGeom>
            <a:avLst/>
            <a:gdLst/>
            <a:ahLst/>
            <a:cxnLst/>
            <a:rect l="l" t="t" r="r" b="b"/>
            <a:pathLst>
              <a:path w="177165" h="34290">
                <a:moveTo>
                  <a:pt x="0" y="34239"/>
                </a:moveTo>
                <a:lnTo>
                  <a:pt x="176979" y="34239"/>
                </a:lnTo>
                <a:lnTo>
                  <a:pt x="176979" y="0"/>
                </a:lnTo>
                <a:lnTo>
                  <a:pt x="0" y="0"/>
                </a:lnTo>
                <a:lnTo>
                  <a:pt x="0" y="34239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0" name="object 600"/>
          <p:cNvSpPr/>
          <p:nvPr/>
        </p:nvSpPr>
        <p:spPr>
          <a:xfrm>
            <a:off x="9951453" y="5820728"/>
            <a:ext cx="14734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15" y="0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1" name="object 601"/>
          <p:cNvSpPr/>
          <p:nvPr/>
        </p:nvSpPr>
        <p:spPr>
          <a:xfrm>
            <a:off x="9796410" y="5694373"/>
            <a:ext cx="161627" cy="24110"/>
          </a:xfrm>
          <a:custGeom>
            <a:avLst/>
            <a:gdLst/>
            <a:ahLst/>
            <a:cxnLst/>
            <a:rect l="l" t="t" r="r" b="b"/>
            <a:pathLst>
              <a:path w="229870" h="34290">
                <a:moveTo>
                  <a:pt x="0" y="34239"/>
                </a:moveTo>
                <a:lnTo>
                  <a:pt x="229798" y="34239"/>
                </a:lnTo>
                <a:lnTo>
                  <a:pt x="229798" y="0"/>
                </a:lnTo>
                <a:lnTo>
                  <a:pt x="0" y="0"/>
                </a:lnTo>
                <a:lnTo>
                  <a:pt x="0" y="34239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2" name="object 602"/>
          <p:cNvSpPr/>
          <p:nvPr/>
        </p:nvSpPr>
        <p:spPr>
          <a:xfrm>
            <a:off x="9961897" y="5771570"/>
            <a:ext cx="0" cy="49113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278"/>
                </a:lnTo>
              </a:path>
            </a:pathLst>
          </a:custGeom>
          <a:ln w="1112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3" name="object 603"/>
          <p:cNvSpPr/>
          <p:nvPr/>
        </p:nvSpPr>
        <p:spPr>
          <a:xfrm>
            <a:off x="9796408" y="5694462"/>
            <a:ext cx="79920" cy="24110"/>
          </a:xfrm>
          <a:custGeom>
            <a:avLst/>
            <a:gdLst/>
            <a:ahLst/>
            <a:cxnLst/>
            <a:rect l="l" t="t" r="r" b="b"/>
            <a:pathLst>
              <a:path w="113665" h="34290">
                <a:moveTo>
                  <a:pt x="0" y="34112"/>
                </a:moveTo>
                <a:lnTo>
                  <a:pt x="113093" y="34112"/>
                </a:lnTo>
                <a:lnTo>
                  <a:pt x="113093" y="0"/>
                </a:lnTo>
                <a:lnTo>
                  <a:pt x="0" y="0"/>
                </a:lnTo>
                <a:lnTo>
                  <a:pt x="0" y="34112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4" name="object 604"/>
          <p:cNvSpPr/>
          <p:nvPr/>
        </p:nvSpPr>
        <p:spPr>
          <a:xfrm>
            <a:off x="9796409" y="5694177"/>
            <a:ext cx="116979" cy="24557"/>
          </a:xfrm>
          <a:custGeom>
            <a:avLst/>
            <a:gdLst/>
            <a:ahLst/>
            <a:cxnLst/>
            <a:rect l="l" t="t" r="r" b="b"/>
            <a:pathLst>
              <a:path w="166370" h="34925">
                <a:moveTo>
                  <a:pt x="0" y="34518"/>
                </a:moveTo>
                <a:lnTo>
                  <a:pt x="165900" y="34518"/>
                </a:lnTo>
                <a:lnTo>
                  <a:pt x="165900" y="0"/>
                </a:lnTo>
                <a:lnTo>
                  <a:pt x="0" y="0"/>
                </a:lnTo>
                <a:lnTo>
                  <a:pt x="0" y="34518"/>
                </a:lnTo>
                <a:close/>
              </a:path>
            </a:pathLst>
          </a:custGeom>
          <a:solidFill>
            <a:srgbClr val="CEBB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5" name="object 605"/>
          <p:cNvSpPr/>
          <p:nvPr/>
        </p:nvSpPr>
        <p:spPr>
          <a:xfrm>
            <a:off x="9932899" y="5779971"/>
            <a:ext cx="25450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83" y="0"/>
                </a:lnTo>
              </a:path>
            </a:pathLst>
          </a:custGeom>
          <a:ln w="7759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6" name="object 606"/>
          <p:cNvSpPr/>
          <p:nvPr/>
        </p:nvSpPr>
        <p:spPr>
          <a:xfrm>
            <a:off x="9970923" y="5686345"/>
            <a:ext cx="174575" cy="32147"/>
          </a:xfrm>
          <a:custGeom>
            <a:avLst/>
            <a:gdLst/>
            <a:ahLst/>
            <a:cxnLst/>
            <a:rect l="l" t="t" r="r" b="b"/>
            <a:pathLst>
              <a:path w="248284" h="45720">
                <a:moveTo>
                  <a:pt x="0" y="45656"/>
                </a:moveTo>
                <a:lnTo>
                  <a:pt x="248196" y="45656"/>
                </a:lnTo>
                <a:lnTo>
                  <a:pt x="248196" y="0"/>
                </a:lnTo>
                <a:lnTo>
                  <a:pt x="0" y="0"/>
                </a:lnTo>
                <a:lnTo>
                  <a:pt x="0" y="45656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7" name="object 607"/>
          <p:cNvSpPr/>
          <p:nvPr/>
        </p:nvSpPr>
        <p:spPr>
          <a:xfrm>
            <a:off x="9970923" y="5771569"/>
            <a:ext cx="45095" cy="57150"/>
          </a:xfrm>
          <a:custGeom>
            <a:avLst/>
            <a:gdLst/>
            <a:ahLst/>
            <a:cxnLst/>
            <a:rect l="l" t="t" r="r" b="b"/>
            <a:pathLst>
              <a:path w="64134" h="81279">
                <a:moveTo>
                  <a:pt x="0" y="81025"/>
                </a:moveTo>
                <a:lnTo>
                  <a:pt x="63944" y="81025"/>
                </a:lnTo>
                <a:lnTo>
                  <a:pt x="63944" y="0"/>
                </a:lnTo>
                <a:lnTo>
                  <a:pt x="0" y="0"/>
                </a:lnTo>
                <a:lnTo>
                  <a:pt x="0" y="81025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8" name="object 608"/>
          <p:cNvSpPr/>
          <p:nvPr/>
        </p:nvSpPr>
        <p:spPr>
          <a:xfrm>
            <a:off x="9976842" y="579642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9" name="object 609"/>
          <p:cNvSpPr/>
          <p:nvPr/>
        </p:nvSpPr>
        <p:spPr>
          <a:xfrm>
            <a:off x="9976842" y="580572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0" name="object 610"/>
          <p:cNvSpPr/>
          <p:nvPr/>
        </p:nvSpPr>
        <p:spPr>
          <a:xfrm>
            <a:off x="9976842" y="578704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1" name="object 611"/>
          <p:cNvSpPr/>
          <p:nvPr/>
        </p:nvSpPr>
        <p:spPr>
          <a:xfrm>
            <a:off x="9976842" y="581509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2" name="object 612"/>
          <p:cNvSpPr/>
          <p:nvPr/>
        </p:nvSpPr>
        <p:spPr>
          <a:xfrm>
            <a:off x="9976842" y="577764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3" name="object 613"/>
          <p:cNvSpPr/>
          <p:nvPr/>
        </p:nvSpPr>
        <p:spPr>
          <a:xfrm>
            <a:off x="9796409" y="5717959"/>
            <a:ext cx="180826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25661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4" name="object 614"/>
          <p:cNvSpPr/>
          <p:nvPr/>
        </p:nvSpPr>
        <p:spPr>
          <a:xfrm>
            <a:off x="9796408" y="5717875"/>
            <a:ext cx="169664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240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5" name="object 615"/>
          <p:cNvSpPr/>
          <p:nvPr/>
        </p:nvSpPr>
        <p:spPr>
          <a:xfrm>
            <a:off x="9965808" y="5790333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77" y="0"/>
                </a:lnTo>
              </a:path>
            </a:pathLst>
          </a:custGeom>
          <a:ln w="21539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6" name="object 616"/>
          <p:cNvSpPr/>
          <p:nvPr/>
        </p:nvSpPr>
        <p:spPr>
          <a:xfrm>
            <a:off x="9825726" y="5718438"/>
            <a:ext cx="45095" cy="110282"/>
          </a:xfrm>
          <a:custGeom>
            <a:avLst/>
            <a:gdLst/>
            <a:ahLst/>
            <a:cxnLst/>
            <a:rect l="l" t="t" r="r" b="b"/>
            <a:pathLst>
              <a:path w="64134" h="156845">
                <a:moveTo>
                  <a:pt x="0" y="156591"/>
                </a:moveTo>
                <a:lnTo>
                  <a:pt x="64007" y="156591"/>
                </a:lnTo>
                <a:lnTo>
                  <a:pt x="64007" y="0"/>
                </a:lnTo>
                <a:lnTo>
                  <a:pt x="0" y="0"/>
                </a:lnTo>
                <a:lnTo>
                  <a:pt x="0" y="156591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7" name="object 617"/>
          <p:cNvSpPr/>
          <p:nvPr/>
        </p:nvSpPr>
        <p:spPr>
          <a:xfrm>
            <a:off x="9831646" y="579642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8" name="object 618"/>
          <p:cNvSpPr/>
          <p:nvPr/>
        </p:nvSpPr>
        <p:spPr>
          <a:xfrm>
            <a:off x="9831646" y="5805766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9" name="object 619"/>
          <p:cNvSpPr/>
          <p:nvPr/>
        </p:nvSpPr>
        <p:spPr>
          <a:xfrm>
            <a:off x="9831646" y="578704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0" name="object 620"/>
          <p:cNvSpPr/>
          <p:nvPr/>
        </p:nvSpPr>
        <p:spPr>
          <a:xfrm>
            <a:off x="9831647" y="5768328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13" y="0"/>
                </a:lnTo>
              </a:path>
            </a:pathLst>
          </a:custGeom>
          <a:ln w="3301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1" name="object 621"/>
          <p:cNvSpPr/>
          <p:nvPr/>
        </p:nvSpPr>
        <p:spPr>
          <a:xfrm>
            <a:off x="9831646" y="5815088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2" name="object 622"/>
          <p:cNvSpPr/>
          <p:nvPr/>
        </p:nvSpPr>
        <p:spPr>
          <a:xfrm>
            <a:off x="9831646" y="577767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3" name="object 623"/>
          <p:cNvSpPr/>
          <p:nvPr/>
        </p:nvSpPr>
        <p:spPr>
          <a:xfrm>
            <a:off x="9831647" y="5728028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13" y="0"/>
                </a:lnTo>
              </a:path>
            </a:pathLst>
          </a:custGeom>
          <a:ln w="3301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4" name="object 624"/>
          <p:cNvSpPr/>
          <p:nvPr/>
        </p:nvSpPr>
        <p:spPr>
          <a:xfrm>
            <a:off x="9831647" y="5737391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13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5" name="object 625"/>
          <p:cNvSpPr/>
          <p:nvPr/>
        </p:nvSpPr>
        <p:spPr>
          <a:xfrm>
            <a:off x="9831647" y="5746740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13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6" name="object 626"/>
          <p:cNvSpPr/>
          <p:nvPr/>
        </p:nvSpPr>
        <p:spPr>
          <a:xfrm>
            <a:off x="9831646" y="571913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17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7" name="object 627"/>
          <p:cNvSpPr/>
          <p:nvPr/>
        </p:nvSpPr>
        <p:spPr>
          <a:xfrm>
            <a:off x="9796410" y="5717875"/>
            <a:ext cx="74563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1056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8" name="object 628"/>
          <p:cNvSpPr/>
          <p:nvPr/>
        </p:nvSpPr>
        <p:spPr>
          <a:xfrm>
            <a:off x="9667589" y="5677578"/>
            <a:ext cx="107603" cy="159841"/>
          </a:xfrm>
          <a:custGeom>
            <a:avLst/>
            <a:gdLst/>
            <a:ahLst/>
            <a:cxnLst/>
            <a:rect l="l" t="t" r="r" b="b"/>
            <a:pathLst>
              <a:path w="153034" h="227329">
                <a:moveTo>
                  <a:pt x="0" y="63"/>
                </a:moveTo>
                <a:lnTo>
                  <a:pt x="0" y="226898"/>
                </a:lnTo>
                <a:lnTo>
                  <a:pt x="152615" y="226898"/>
                </a:lnTo>
                <a:lnTo>
                  <a:pt x="152615" y="0"/>
                </a:lnTo>
                <a:lnTo>
                  <a:pt x="0" y="63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9" name="object 629"/>
          <p:cNvSpPr/>
          <p:nvPr/>
        </p:nvSpPr>
        <p:spPr>
          <a:xfrm>
            <a:off x="9721247" y="5694463"/>
            <a:ext cx="0" cy="125909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0" name="object 630"/>
          <p:cNvSpPr/>
          <p:nvPr/>
        </p:nvSpPr>
        <p:spPr>
          <a:xfrm>
            <a:off x="9694878" y="5694086"/>
            <a:ext cx="0" cy="126802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80098"/>
                </a:lnTo>
              </a:path>
            </a:pathLst>
          </a:custGeom>
          <a:ln w="52882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1" name="object 631"/>
          <p:cNvSpPr/>
          <p:nvPr/>
        </p:nvSpPr>
        <p:spPr>
          <a:xfrm>
            <a:off x="9676288" y="5686301"/>
            <a:ext cx="45095" cy="142429"/>
          </a:xfrm>
          <a:custGeom>
            <a:avLst/>
            <a:gdLst/>
            <a:ahLst/>
            <a:cxnLst/>
            <a:rect l="l" t="t" r="r" b="b"/>
            <a:pathLst>
              <a:path w="64134" h="202565">
                <a:moveTo>
                  <a:pt x="0" y="202183"/>
                </a:moveTo>
                <a:lnTo>
                  <a:pt x="63944" y="202183"/>
                </a:lnTo>
                <a:lnTo>
                  <a:pt x="63944" y="0"/>
                </a:lnTo>
                <a:lnTo>
                  <a:pt x="0" y="0"/>
                </a:lnTo>
                <a:lnTo>
                  <a:pt x="0" y="202183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2" name="object 632"/>
          <p:cNvSpPr/>
          <p:nvPr/>
        </p:nvSpPr>
        <p:spPr>
          <a:xfrm>
            <a:off x="9682207" y="579634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3" name="object 633"/>
          <p:cNvSpPr/>
          <p:nvPr/>
        </p:nvSpPr>
        <p:spPr>
          <a:xfrm>
            <a:off x="9682207" y="580570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4" name="object 634"/>
          <p:cNvSpPr/>
          <p:nvPr/>
        </p:nvSpPr>
        <p:spPr>
          <a:xfrm>
            <a:off x="9682207" y="578699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5" name="object 635"/>
          <p:cNvSpPr/>
          <p:nvPr/>
        </p:nvSpPr>
        <p:spPr>
          <a:xfrm>
            <a:off x="9682207" y="576827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6" name="object 636"/>
          <p:cNvSpPr/>
          <p:nvPr/>
        </p:nvSpPr>
        <p:spPr>
          <a:xfrm>
            <a:off x="9682207" y="581507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7" name="object 637"/>
          <p:cNvSpPr/>
          <p:nvPr/>
        </p:nvSpPr>
        <p:spPr>
          <a:xfrm>
            <a:off x="9682207" y="577761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8" name="object 638"/>
          <p:cNvSpPr/>
          <p:nvPr/>
        </p:nvSpPr>
        <p:spPr>
          <a:xfrm>
            <a:off x="9682207" y="572796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9" name="object 639"/>
          <p:cNvSpPr/>
          <p:nvPr/>
        </p:nvSpPr>
        <p:spPr>
          <a:xfrm>
            <a:off x="9682207" y="573731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0" name="object 640"/>
          <p:cNvSpPr/>
          <p:nvPr/>
        </p:nvSpPr>
        <p:spPr>
          <a:xfrm>
            <a:off x="9682207" y="574668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1" name="object 641"/>
          <p:cNvSpPr/>
          <p:nvPr/>
        </p:nvSpPr>
        <p:spPr>
          <a:xfrm>
            <a:off x="9682207" y="571859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2" name="object 642"/>
          <p:cNvSpPr/>
          <p:nvPr/>
        </p:nvSpPr>
        <p:spPr>
          <a:xfrm>
            <a:off x="9682207" y="570924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1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3" name="object 643"/>
          <p:cNvSpPr/>
          <p:nvPr/>
        </p:nvSpPr>
        <p:spPr>
          <a:xfrm>
            <a:off x="9682207" y="569987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4" name="object 644"/>
          <p:cNvSpPr/>
          <p:nvPr/>
        </p:nvSpPr>
        <p:spPr>
          <a:xfrm>
            <a:off x="9671141" y="5724778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539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5" name="object 645"/>
          <p:cNvSpPr/>
          <p:nvPr/>
        </p:nvSpPr>
        <p:spPr>
          <a:xfrm>
            <a:off x="9676297" y="5724769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896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6" name="object 646"/>
          <p:cNvSpPr/>
          <p:nvPr/>
        </p:nvSpPr>
        <p:spPr>
          <a:xfrm>
            <a:off x="9671125" y="5790281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4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7" name="object 647"/>
          <p:cNvSpPr/>
          <p:nvPr/>
        </p:nvSpPr>
        <p:spPr>
          <a:xfrm>
            <a:off x="9676297" y="5790241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896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8" name="object 648"/>
          <p:cNvSpPr/>
          <p:nvPr/>
        </p:nvSpPr>
        <p:spPr>
          <a:xfrm>
            <a:off x="9721248" y="5686301"/>
            <a:ext cx="45095" cy="142429"/>
          </a:xfrm>
          <a:custGeom>
            <a:avLst/>
            <a:gdLst/>
            <a:ahLst/>
            <a:cxnLst/>
            <a:rect l="l" t="t" r="r" b="b"/>
            <a:pathLst>
              <a:path w="64134" h="202565">
                <a:moveTo>
                  <a:pt x="0" y="202183"/>
                </a:moveTo>
                <a:lnTo>
                  <a:pt x="63944" y="202183"/>
                </a:lnTo>
                <a:lnTo>
                  <a:pt x="63944" y="0"/>
                </a:lnTo>
                <a:lnTo>
                  <a:pt x="0" y="0"/>
                </a:lnTo>
                <a:lnTo>
                  <a:pt x="0" y="202183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9" name="object 649"/>
          <p:cNvSpPr/>
          <p:nvPr/>
        </p:nvSpPr>
        <p:spPr>
          <a:xfrm>
            <a:off x="9727177" y="5796336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0" name="object 650"/>
          <p:cNvSpPr/>
          <p:nvPr/>
        </p:nvSpPr>
        <p:spPr>
          <a:xfrm>
            <a:off x="9727177" y="580574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1" name="object 651"/>
          <p:cNvSpPr/>
          <p:nvPr/>
        </p:nvSpPr>
        <p:spPr>
          <a:xfrm>
            <a:off x="9727177" y="578698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2" name="object 652"/>
          <p:cNvSpPr/>
          <p:nvPr/>
        </p:nvSpPr>
        <p:spPr>
          <a:xfrm>
            <a:off x="9727177" y="576827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3" name="object 653"/>
          <p:cNvSpPr/>
          <p:nvPr/>
        </p:nvSpPr>
        <p:spPr>
          <a:xfrm>
            <a:off x="9727177" y="5815066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4" name="object 654"/>
          <p:cNvSpPr/>
          <p:nvPr/>
        </p:nvSpPr>
        <p:spPr>
          <a:xfrm>
            <a:off x="9727177" y="577765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5" name="object 655"/>
          <p:cNvSpPr/>
          <p:nvPr/>
        </p:nvSpPr>
        <p:spPr>
          <a:xfrm>
            <a:off x="9727177" y="572796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6" name="object 656"/>
          <p:cNvSpPr/>
          <p:nvPr/>
        </p:nvSpPr>
        <p:spPr>
          <a:xfrm>
            <a:off x="9727177" y="573735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7" name="object 657"/>
          <p:cNvSpPr/>
          <p:nvPr/>
        </p:nvSpPr>
        <p:spPr>
          <a:xfrm>
            <a:off x="9727177" y="5746678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8" name="object 658"/>
          <p:cNvSpPr/>
          <p:nvPr/>
        </p:nvSpPr>
        <p:spPr>
          <a:xfrm>
            <a:off x="9727177" y="571858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9" name="object 659"/>
          <p:cNvSpPr/>
          <p:nvPr/>
        </p:nvSpPr>
        <p:spPr>
          <a:xfrm>
            <a:off x="9727177" y="570928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1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0" name="object 660"/>
          <p:cNvSpPr/>
          <p:nvPr/>
        </p:nvSpPr>
        <p:spPr>
          <a:xfrm>
            <a:off x="9727133" y="569987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1" name="object 661"/>
          <p:cNvSpPr/>
          <p:nvPr/>
        </p:nvSpPr>
        <p:spPr>
          <a:xfrm>
            <a:off x="9766225" y="5724778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539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2" name="object 662"/>
          <p:cNvSpPr/>
          <p:nvPr/>
        </p:nvSpPr>
        <p:spPr>
          <a:xfrm>
            <a:off x="9736099" y="5724791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8902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3" name="object 663"/>
          <p:cNvSpPr/>
          <p:nvPr/>
        </p:nvSpPr>
        <p:spPr>
          <a:xfrm>
            <a:off x="9766208" y="5790281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4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4" name="object 664"/>
          <p:cNvSpPr/>
          <p:nvPr/>
        </p:nvSpPr>
        <p:spPr>
          <a:xfrm>
            <a:off x="9736099" y="5790268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901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5" name="object 665"/>
          <p:cNvSpPr/>
          <p:nvPr/>
        </p:nvSpPr>
        <p:spPr>
          <a:xfrm>
            <a:off x="9667589" y="5951056"/>
            <a:ext cx="107603" cy="159841"/>
          </a:xfrm>
          <a:custGeom>
            <a:avLst/>
            <a:gdLst/>
            <a:ahLst/>
            <a:cxnLst/>
            <a:rect l="l" t="t" r="r" b="b"/>
            <a:pathLst>
              <a:path w="153034" h="227329">
                <a:moveTo>
                  <a:pt x="0" y="63"/>
                </a:moveTo>
                <a:lnTo>
                  <a:pt x="0" y="227025"/>
                </a:lnTo>
                <a:lnTo>
                  <a:pt x="152615" y="227025"/>
                </a:lnTo>
                <a:lnTo>
                  <a:pt x="152615" y="0"/>
                </a:lnTo>
                <a:lnTo>
                  <a:pt x="0" y="63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6" name="object 666"/>
          <p:cNvSpPr/>
          <p:nvPr/>
        </p:nvSpPr>
        <p:spPr>
          <a:xfrm>
            <a:off x="9721262" y="5959783"/>
            <a:ext cx="446" cy="142429"/>
          </a:xfrm>
          <a:custGeom>
            <a:avLst/>
            <a:gdLst/>
            <a:ahLst/>
            <a:cxnLst/>
            <a:rect l="l" t="t" r="r" b="b"/>
            <a:pathLst>
              <a:path w="634" h="202565">
                <a:moveTo>
                  <a:pt x="0" y="202247"/>
                </a:moveTo>
                <a:lnTo>
                  <a:pt x="19" y="0"/>
                </a:lnTo>
                <a:lnTo>
                  <a:pt x="0" y="202247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7" name="object 667"/>
          <p:cNvSpPr/>
          <p:nvPr/>
        </p:nvSpPr>
        <p:spPr>
          <a:xfrm>
            <a:off x="9721254" y="6094611"/>
            <a:ext cx="0" cy="7144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8" name="object 668"/>
          <p:cNvSpPr/>
          <p:nvPr/>
        </p:nvSpPr>
        <p:spPr>
          <a:xfrm>
            <a:off x="9721254" y="5959774"/>
            <a:ext cx="0" cy="8037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429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9" name="object 669"/>
          <p:cNvSpPr/>
          <p:nvPr/>
        </p:nvSpPr>
        <p:spPr>
          <a:xfrm>
            <a:off x="9721249" y="6094165"/>
            <a:ext cx="30807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60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0" name="object 670"/>
          <p:cNvSpPr/>
          <p:nvPr/>
        </p:nvSpPr>
        <p:spPr>
          <a:xfrm>
            <a:off x="9739841" y="5967811"/>
            <a:ext cx="0" cy="125909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52889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1" name="object 671"/>
          <p:cNvSpPr/>
          <p:nvPr/>
        </p:nvSpPr>
        <p:spPr>
          <a:xfrm>
            <a:off x="9676333" y="5959731"/>
            <a:ext cx="4509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880" y="0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2" name="object 672"/>
          <p:cNvSpPr/>
          <p:nvPr/>
        </p:nvSpPr>
        <p:spPr>
          <a:xfrm>
            <a:off x="9694878" y="5967567"/>
            <a:ext cx="0" cy="126802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80098"/>
                </a:lnTo>
              </a:path>
            </a:pathLst>
          </a:custGeom>
          <a:ln w="52882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3" name="object 673"/>
          <p:cNvSpPr/>
          <p:nvPr/>
        </p:nvSpPr>
        <p:spPr>
          <a:xfrm>
            <a:off x="9676288" y="5959791"/>
            <a:ext cx="45095" cy="142429"/>
          </a:xfrm>
          <a:custGeom>
            <a:avLst/>
            <a:gdLst/>
            <a:ahLst/>
            <a:cxnLst/>
            <a:rect l="l" t="t" r="r" b="b"/>
            <a:pathLst>
              <a:path w="64134" h="202565">
                <a:moveTo>
                  <a:pt x="0" y="202234"/>
                </a:moveTo>
                <a:lnTo>
                  <a:pt x="63944" y="202234"/>
                </a:lnTo>
                <a:lnTo>
                  <a:pt x="63944" y="0"/>
                </a:lnTo>
                <a:lnTo>
                  <a:pt x="0" y="0"/>
                </a:lnTo>
                <a:lnTo>
                  <a:pt x="0" y="202234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4" name="object 674"/>
          <p:cNvSpPr/>
          <p:nvPr/>
        </p:nvSpPr>
        <p:spPr>
          <a:xfrm>
            <a:off x="9682207" y="606986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5" name="object 675"/>
          <p:cNvSpPr/>
          <p:nvPr/>
        </p:nvSpPr>
        <p:spPr>
          <a:xfrm>
            <a:off x="9682207" y="607919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6" name="object 676"/>
          <p:cNvSpPr/>
          <p:nvPr/>
        </p:nvSpPr>
        <p:spPr>
          <a:xfrm>
            <a:off x="9682207" y="606049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7" name="object 677"/>
          <p:cNvSpPr/>
          <p:nvPr/>
        </p:nvSpPr>
        <p:spPr>
          <a:xfrm>
            <a:off x="9682207" y="604178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8" name="object 678"/>
          <p:cNvSpPr/>
          <p:nvPr/>
        </p:nvSpPr>
        <p:spPr>
          <a:xfrm>
            <a:off x="9682207" y="608857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9" name="object 679"/>
          <p:cNvSpPr/>
          <p:nvPr/>
        </p:nvSpPr>
        <p:spPr>
          <a:xfrm>
            <a:off x="9682207" y="605109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0" name="object 680"/>
          <p:cNvSpPr/>
          <p:nvPr/>
        </p:nvSpPr>
        <p:spPr>
          <a:xfrm>
            <a:off x="9682207" y="600142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1" name="object 681"/>
          <p:cNvSpPr/>
          <p:nvPr/>
        </p:nvSpPr>
        <p:spPr>
          <a:xfrm>
            <a:off x="9682207" y="601080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2" name="object 682"/>
          <p:cNvSpPr/>
          <p:nvPr/>
        </p:nvSpPr>
        <p:spPr>
          <a:xfrm>
            <a:off x="9682207" y="602018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3" name="object 683"/>
          <p:cNvSpPr/>
          <p:nvPr/>
        </p:nvSpPr>
        <p:spPr>
          <a:xfrm>
            <a:off x="9682207" y="5992123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4" name="object 684"/>
          <p:cNvSpPr/>
          <p:nvPr/>
        </p:nvSpPr>
        <p:spPr>
          <a:xfrm>
            <a:off x="9682207" y="598270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5" name="object 685"/>
          <p:cNvSpPr/>
          <p:nvPr/>
        </p:nvSpPr>
        <p:spPr>
          <a:xfrm>
            <a:off x="9682207" y="597334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6" name="object 686"/>
          <p:cNvSpPr/>
          <p:nvPr/>
        </p:nvSpPr>
        <p:spPr>
          <a:xfrm>
            <a:off x="9671125" y="5998299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4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7" name="object 687"/>
          <p:cNvSpPr/>
          <p:nvPr/>
        </p:nvSpPr>
        <p:spPr>
          <a:xfrm>
            <a:off x="9676297" y="5998276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901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8" name="object 688"/>
          <p:cNvSpPr/>
          <p:nvPr/>
        </p:nvSpPr>
        <p:spPr>
          <a:xfrm>
            <a:off x="9671141" y="6063765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539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9" name="object 689"/>
          <p:cNvSpPr/>
          <p:nvPr/>
        </p:nvSpPr>
        <p:spPr>
          <a:xfrm>
            <a:off x="9676297" y="6063753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8902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0" name="object 690"/>
          <p:cNvSpPr/>
          <p:nvPr/>
        </p:nvSpPr>
        <p:spPr>
          <a:xfrm>
            <a:off x="9721248" y="5959791"/>
            <a:ext cx="45095" cy="142429"/>
          </a:xfrm>
          <a:custGeom>
            <a:avLst/>
            <a:gdLst/>
            <a:ahLst/>
            <a:cxnLst/>
            <a:rect l="l" t="t" r="r" b="b"/>
            <a:pathLst>
              <a:path w="64134" h="202565">
                <a:moveTo>
                  <a:pt x="0" y="202234"/>
                </a:moveTo>
                <a:lnTo>
                  <a:pt x="63944" y="202234"/>
                </a:lnTo>
                <a:lnTo>
                  <a:pt x="63944" y="0"/>
                </a:lnTo>
                <a:lnTo>
                  <a:pt x="0" y="0"/>
                </a:lnTo>
                <a:lnTo>
                  <a:pt x="0" y="202234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1" name="object 691"/>
          <p:cNvSpPr/>
          <p:nvPr/>
        </p:nvSpPr>
        <p:spPr>
          <a:xfrm>
            <a:off x="9727177" y="606986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2" name="object 692"/>
          <p:cNvSpPr/>
          <p:nvPr/>
        </p:nvSpPr>
        <p:spPr>
          <a:xfrm>
            <a:off x="9727177" y="607922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3" name="object 693"/>
          <p:cNvSpPr/>
          <p:nvPr/>
        </p:nvSpPr>
        <p:spPr>
          <a:xfrm>
            <a:off x="9727177" y="606049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4" name="object 694"/>
          <p:cNvSpPr/>
          <p:nvPr/>
        </p:nvSpPr>
        <p:spPr>
          <a:xfrm>
            <a:off x="9727177" y="6041772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5" name="object 695"/>
          <p:cNvSpPr/>
          <p:nvPr/>
        </p:nvSpPr>
        <p:spPr>
          <a:xfrm>
            <a:off x="9727177" y="608857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6" name="object 696"/>
          <p:cNvSpPr/>
          <p:nvPr/>
        </p:nvSpPr>
        <p:spPr>
          <a:xfrm>
            <a:off x="9727177" y="6051144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7" name="object 697"/>
          <p:cNvSpPr/>
          <p:nvPr/>
        </p:nvSpPr>
        <p:spPr>
          <a:xfrm>
            <a:off x="9727177" y="6001469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8" name="object 698"/>
          <p:cNvSpPr/>
          <p:nvPr/>
        </p:nvSpPr>
        <p:spPr>
          <a:xfrm>
            <a:off x="9727177" y="6010791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9" name="object 699"/>
          <p:cNvSpPr/>
          <p:nvPr/>
        </p:nvSpPr>
        <p:spPr>
          <a:xfrm>
            <a:off x="9727177" y="602018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0" name="object 700"/>
          <p:cNvSpPr/>
          <p:nvPr/>
        </p:nvSpPr>
        <p:spPr>
          <a:xfrm>
            <a:off x="9727177" y="5992115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02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1" name="object 701"/>
          <p:cNvSpPr/>
          <p:nvPr/>
        </p:nvSpPr>
        <p:spPr>
          <a:xfrm>
            <a:off x="9727177" y="5982707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2" name="object 702"/>
          <p:cNvSpPr/>
          <p:nvPr/>
        </p:nvSpPr>
        <p:spPr>
          <a:xfrm>
            <a:off x="9727133" y="5973340"/>
            <a:ext cx="33486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55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3" name="object 703"/>
          <p:cNvSpPr/>
          <p:nvPr/>
        </p:nvSpPr>
        <p:spPr>
          <a:xfrm>
            <a:off x="9766208" y="5998299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475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4" name="object 704"/>
          <p:cNvSpPr/>
          <p:nvPr/>
        </p:nvSpPr>
        <p:spPr>
          <a:xfrm>
            <a:off x="9736099" y="5998276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901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5" name="object 705"/>
          <p:cNvSpPr/>
          <p:nvPr/>
        </p:nvSpPr>
        <p:spPr>
          <a:xfrm>
            <a:off x="9766225" y="6063765"/>
            <a:ext cx="5358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21539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6" name="object 706"/>
          <p:cNvSpPr/>
          <p:nvPr/>
        </p:nvSpPr>
        <p:spPr>
          <a:xfrm>
            <a:off x="9736113" y="6063768"/>
            <a:ext cx="30361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896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7" name="object 707"/>
          <p:cNvSpPr/>
          <p:nvPr/>
        </p:nvSpPr>
        <p:spPr>
          <a:xfrm>
            <a:off x="9946052" y="5951056"/>
            <a:ext cx="0" cy="159841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025"/>
                </a:moveTo>
                <a:lnTo>
                  <a:pt x="0" y="0"/>
                </a:lnTo>
                <a:lnTo>
                  <a:pt x="0" y="227025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8" name="object 708"/>
          <p:cNvSpPr/>
          <p:nvPr/>
        </p:nvSpPr>
        <p:spPr>
          <a:xfrm>
            <a:off x="9867170" y="5951056"/>
            <a:ext cx="3125" cy="159841"/>
          </a:xfrm>
          <a:custGeom>
            <a:avLst/>
            <a:gdLst/>
            <a:ahLst/>
            <a:cxnLst/>
            <a:rect l="l" t="t" r="r" b="b"/>
            <a:pathLst>
              <a:path w="4445" h="227329">
                <a:moveTo>
                  <a:pt x="0" y="227025"/>
                </a:moveTo>
                <a:lnTo>
                  <a:pt x="4213" y="227025"/>
                </a:lnTo>
                <a:lnTo>
                  <a:pt x="4213" y="0"/>
                </a:lnTo>
                <a:lnTo>
                  <a:pt x="0" y="0"/>
                </a:lnTo>
                <a:lnTo>
                  <a:pt x="0" y="227025"/>
                </a:lnTo>
                <a:close/>
              </a:path>
            </a:pathLst>
          </a:custGeom>
          <a:solidFill>
            <a:srgbClr val="848E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9" name="object 709"/>
          <p:cNvSpPr/>
          <p:nvPr/>
        </p:nvSpPr>
        <p:spPr>
          <a:xfrm>
            <a:off x="9932899" y="6094165"/>
            <a:ext cx="18752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388" y="0"/>
                </a:lnTo>
              </a:path>
            </a:pathLst>
          </a:custGeom>
          <a:ln w="3175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0" name="object 710"/>
          <p:cNvSpPr/>
          <p:nvPr/>
        </p:nvSpPr>
        <p:spPr>
          <a:xfrm>
            <a:off x="9945442" y="5967811"/>
            <a:ext cx="0" cy="125909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35679">
            <a:solidFill>
              <a:srgbClr val="CEBB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1" name="object 711"/>
          <p:cNvSpPr/>
          <p:nvPr/>
        </p:nvSpPr>
        <p:spPr>
          <a:xfrm>
            <a:off x="9932900" y="5959791"/>
            <a:ext cx="26343" cy="142429"/>
          </a:xfrm>
          <a:custGeom>
            <a:avLst/>
            <a:gdLst/>
            <a:ahLst/>
            <a:cxnLst/>
            <a:rect l="l" t="t" r="r" b="b"/>
            <a:pathLst>
              <a:path w="37465" h="202565">
                <a:moveTo>
                  <a:pt x="0" y="202234"/>
                </a:moveTo>
                <a:lnTo>
                  <a:pt x="37414" y="202234"/>
                </a:lnTo>
                <a:lnTo>
                  <a:pt x="37414" y="0"/>
                </a:lnTo>
                <a:lnTo>
                  <a:pt x="0" y="0"/>
                </a:lnTo>
                <a:lnTo>
                  <a:pt x="0" y="202234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2" name="object 712"/>
          <p:cNvSpPr/>
          <p:nvPr/>
        </p:nvSpPr>
        <p:spPr>
          <a:xfrm>
            <a:off x="9932900" y="6001469"/>
            <a:ext cx="26343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14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3" name="object 713"/>
          <p:cNvSpPr/>
          <p:nvPr/>
        </p:nvSpPr>
        <p:spPr>
          <a:xfrm>
            <a:off x="9932900" y="5992115"/>
            <a:ext cx="26343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14" y="0"/>
                </a:lnTo>
              </a:path>
            </a:pathLst>
          </a:custGeom>
          <a:ln w="3301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4" name="object 714"/>
          <p:cNvSpPr/>
          <p:nvPr/>
        </p:nvSpPr>
        <p:spPr>
          <a:xfrm>
            <a:off x="9932900" y="5982707"/>
            <a:ext cx="26343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14" y="0"/>
                </a:lnTo>
              </a:path>
            </a:pathLst>
          </a:custGeom>
          <a:ln w="3365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5" name="object 715"/>
          <p:cNvSpPr/>
          <p:nvPr/>
        </p:nvSpPr>
        <p:spPr>
          <a:xfrm>
            <a:off x="9932900" y="5973340"/>
            <a:ext cx="26343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14" y="0"/>
                </a:lnTo>
              </a:path>
            </a:pathLst>
          </a:custGeom>
          <a:ln w="3314">
            <a:solidFill>
              <a:srgbClr val="848E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6" name="object 716"/>
          <p:cNvSpPr/>
          <p:nvPr/>
        </p:nvSpPr>
        <p:spPr>
          <a:xfrm>
            <a:off x="9935686" y="5998276"/>
            <a:ext cx="2366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451" y="0"/>
                </a:lnTo>
              </a:path>
            </a:pathLst>
          </a:custGeom>
          <a:ln w="901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7" name="object 717"/>
          <p:cNvSpPr/>
          <p:nvPr/>
        </p:nvSpPr>
        <p:spPr>
          <a:xfrm>
            <a:off x="9935698" y="6063768"/>
            <a:ext cx="2366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434" y="0"/>
                </a:lnTo>
              </a:path>
            </a:pathLst>
          </a:custGeom>
          <a:ln w="8966">
            <a:solidFill>
              <a:srgbClr val="3E3E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8" name="object 718"/>
          <p:cNvSpPr/>
          <p:nvPr/>
        </p:nvSpPr>
        <p:spPr>
          <a:xfrm>
            <a:off x="6326022" y="5677788"/>
            <a:ext cx="639812" cy="481757"/>
          </a:xfrm>
          <a:custGeom>
            <a:avLst/>
            <a:gdLst/>
            <a:ahLst/>
            <a:cxnLst/>
            <a:rect l="l" t="t" r="r" b="b"/>
            <a:pathLst>
              <a:path w="909954" h="685165">
                <a:moveTo>
                  <a:pt x="688289" y="0"/>
                </a:moveTo>
                <a:lnTo>
                  <a:pt x="221310" y="0"/>
                </a:lnTo>
                <a:lnTo>
                  <a:pt x="223643" y="44018"/>
                </a:lnTo>
                <a:lnTo>
                  <a:pt x="224022" y="88772"/>
                </a:lnTo>
                <a:lnTo>
                  <a:pt x="222332" y="134147"/>
                </a:lnTo>
                <a:lnTo>
                  <a:pt x="218464" y="180025"/>
                </a:lnTo>
                <a:lnTo>
                  <a:pt x="212303" y="226293"/>
                </a:lnTo>
                <a:lnTo>
                  <a:pt x="203739" y="272833"/>
                </a:lnTo>
                <a:lnTo>
                  <a:pt x="192659" y="319530"/>
                </a:lnTo>
                <a:lnTo>
                  <a:pt x="178951" y="366268"/>
                </a:lnTo>
                <a:lnTo>
                  <a:pt x="162503" y="412932"/>
                </a:lnTo>
                <a:lnTo>
                  <a:pt x="143203" y="459405"/>
                </a:lnTo>
                <a:lnTo>
                  <a:pt x="120939" y="505571"/>
                </a:lnTo>
                <a:lnTo>
                  <a:pt x="95598" y="551316"/>
                </a:lnTo>
                <a:lnTo>
                  <a:pt x="67070" y="596523"/>
                </a:lnTo>
                <a:lnTo>
                  <a:pt x="35241" y="641076"/>
                </a:lnTo>
                <a:lnTo>
                  <a:pt x="0" y="684860"/>
                </a:lnTo>
                <a:lnTo>
                  <a:pt x="909599" y="684860"/>
                </a:lnTo>
                <a:lnTo>
                  <a:pt x="874361" y="641076"/>
                </a:lnTo>
                <a:lnTo>
                  <a:pt x="842535" y="596523"/>
                </a:lnTo>
                <a:lnTo>
                  <a:pt x="814011" y="551316"/>
                </a:lnTo>
                <a:lnTo>
                  <a:pt x="788675" y="505571"/>
                </a:lnTo>
                <a:lnTo>
                  <a:pt x="766415" y="459405"/>
                </a:lnTo>
                <a:lnTo>
                  <a:pt x="747119" y="412932"/>
                </a:lnTo>
                <a:lnTo>
                  <a:pt x="730675" y="366268"/>
                </a:lnTo>
                <a:lnTo>
                  <a:pt x="716969" y="319530"/>
                </a:lnTo>
                <a:lnTo>
                  <a:pt x="705891" y="272833"/>
                </a:lnTo>
                <a:lnTo>
                  <a:pt x="697326" y="226293"/>
                </a:lnTo>
                <a:lnTo>
                  <a:pt x="691164" y="180025"/>
                </a:lnTo>
                <a:lnTo>
                  <a:pt x="687292" y="134147"/>
                </a:lnTo>
                <a:lnTo>
                  <a:pt x="685596" y="88772"/>
                </a:lnTo>
                <a:lnTo>
                  <a:pt x="685966" y="44018"/>
                </a:lnTo>
                <a:lnTo>
                  <a:pt x="688289" y="0"/>
                </a:lnTo>
                <a:close/>
              </a:path>
            </a:pathLst>
          </a:custGeom>
          <a:solidFill>
            <a:srgbClr val="B6DB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9" name="object 719"/>
          <p:cNvSpPr/>
          <p:nvPr/>
        </p:nvSpPr>
        <p:spPr>
          <a:xfrm>
            <a:off x="6460745" y="5660294"/>
            <a:ext cx="370582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465" y="0"/>
                </a:lnTo>
              </a:path>
            </a:pathLst>
          </a:custGeom>
          <a:ln w="49745">
            <a:solidFill>
              <a:srgbClr val="B6DB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0" name="object 720"/>
          <p:cNvSpPr/>
          <p:nvPr/>
        </p:nvSpPr>
        <p:spPr>
          <a:xfrm>
            <a:off x="6528026" y="5822811"/>
            <a:ext cx="245120" cy="271016"/>
          </a:xfrm>
          <a:custGeom>
            <a:avLst/>
            <a:gdLst/>
            <a:ahLst/>
            <a:cxnLst/>
            <a:rect l="l" t="t" r="r" b="b"/>
            <a:pathLst>
              <a:path w="348615" h="385445">
                <a:moveTo>
                  <a:pt x="85795" y="0"/>
                </a:moveTo>
                <a:lnTo>
                  <a:pt x="30102" y="3134"/>
                </a:lnTo>
                <a:lnTo>
                  <a:pt x="12123" y="55937"/>
                </a:lnTo>
                <a:lnTo>
                  <a:pt x="1993" y="107869"/>
                </a:lnTo>
                <a:lnTo>
                  <a:pt x="0" y="158110"/>
                </a:lnTo>
                <a:lnTo>
                  <a:pt x="6433" y="205840"/>
                </a:lnTo>
                <a:lnTo>
                  <a:pt x="21582" y="250238"/>
                </a:lnTo>
                <a:lnTo>
                  <a:pt x="45735" y="290484"/>
                </a:lnTo>
                <a:lnTo>
                  <a:pt x="76307" y="323051"/>
                </a:lnTo>
                <a:lnTo>
                  <a:pt x="112782" y="348774"/>
                </a:lnTo>
                <a:lnTo>
                  <a:pt x="154405" y="367700"/>
                </a:lnTo>
                <a:lnTo>
                  <a:pt x="200418" y="379873"/>
                </a:lnTo>
                <a:lnTo>
                  <a:pt x="250066" y="385340"/>
                </a:lnTo>
                <a:lnTo>
                  <a:pt x="302593" y="384146"/>
                </a:lnTo>
                <a:lnTo>
                  <a:pt x="285685" y="365849"/>
                </a:lnTo>
                <a:lnTo>
                  <a:pt x="268517" y="346149"/>
                </a:lnTo>
                <a:lnTo>
                  <a:pt x="233899" y="303057"/>
                </a:lnTo>
                <a:lnTo>
                  <a:pt x="202605" y="259530"/>
                </a:lnTo>
                <a:lnTo>
                  <a:pt x="175834" y="217781"/>
                </a:lnTo>
                <a:lnTo>
                  <a:pt x="154092" y="178954"/>
                </a:lnTo>
                <a:lnTo>
                  <a:pt x="137887" y="144192"/>
                </a:lnTo>
                <a:lnTo>
                  <a:pt x="329747" y="144192"/>
                </a:lnTo>
                <a:lnTo>
                  <a:pt x="325872" y="133363"/>
                </a:lnTo>
                <a:lnTo>
                  <a:pt x="302720" y="95221"/>
                </a:lnTo>
                <a:lnTo>
                  <a:pt x="270453" y="61187"/>
                </a:lnTo>
                <a:lnTo>
                  <a:pt x="231753" y="34709"/>
                </a:lnTo>
                <a:lnTo>
                  <a:pt x="187494" y="15726"/>
                </a:lnTo>
                <a:lnTo>
                  <a:pt x="138550" y="4176"/>
                </a:lnTo>
                <a:lnTo>
                  <a:pt x="85795" y="0"/>
                </a:lnTo>
                <a:close/>
              </a:path>
              <a:path w="348615" h="385445">
                <a:moveTo>
                  <a:pt x="329747" y="144192"/>
                </a:moveTo>
                <a:lnTo>
                  <a:pt x="137887" y="144192"/>
                </a:lnTo>
                <a:lnTo>
                  <a:pt x="166973" y="169212"/>
                </a:lnTo>
                <a:lnTo>
                  <a:pt x="198515" y="200615"/>
                </a:lnTo>
                <a:lnTo>
                  <a:pt x="231521" y="237615"/>
                </a:lnTo>
                <a:lnTo>
                  <a:pt x="265001" y="279422"/>
                </a:lnTo>
                <a:lnTo>
                  <a:pt x="297078" y="324053"/>
                </a:lnTo>
                <a:lnTo>
                  <a:pt x="324373" y="366874"/>
                </a:lnTo>
                <a:lnTo>
                  <a:pt x="339491" y="316832"/>
                </a:lnTo>
                <a:lnTo>
                  <a:pt x="347445" y="267749"/>
                </a:lnTo>
                <a:lnTo>
                  <a:pt x="347989" y="220337"/>
                </a:lnTo>
                <a:lnTo>
                  <a:pt x="340880" y="175305"/>
                </a:lnTo>
                <a:lnTo>
                  <a:pt x="329747" y="1441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1" name="object 721"/>
          <p:cNvSpPr/>
          <p:nvPr/>
        </p:nvSpPr>
        <p:spPr>
          <a:xfrm>
            <a:off x="6881340" y="5584876"/>
            <a:ext cx="451396" cy="298252"/>
          </a:xfrm>
          <a:custGeom>
            <a:avLst/>
            <a:gdLst/>
            <a:ahLst/>
            <a:cxnLst/>
            <a:rect l="l" t="t" r="r" b="b"/>
            <a:pathLst>
              <a:path w="641984" h="424179">
                <a:moveTo>
                  <a:pt x="0" y="423722"/>
                </a:moveTo>
                <a:lnTo>
                  <a:pt x="641908" y="423722"/>
                </a:lnTo>
                <a:lnTo>
                  <a:pt x="641908" y="0"/>
                </a:lnTo>
                <a:lnTo>
                  <a:pt x="0" y="0"/>
                </a:lnTo>
                <a:lnTo>
                  <a:pt x="0" y="423722"/>
                </a:lnTo>
                <a:close/>
              </a:path>
            </a:pathLst>
          </a:custGeom>
          <a:solidFill>
            <a:srgbClr val="A0A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2" name="object 722"/>
          <p:cNvSpPr/>
          <p:nvPr/>
        </p:nvSpPr>
        <p:spPr>
          <a:xfrm>
            <a:off x="6881340" y="5882806"/>
            <a:ext cx="451396" cy="230386"/>
          </a:xfrm>
          <a:custGeom>
            <a:avLst/>
            <a:gdLst/>
            <a:ahLst/>
            <a:cxnLst/>
            <a:rect l="l" t="t" r="r" b="b"/>
            <a:pathLst>
              <a:path w="641984" h="327659">
                <a:moveTo>
                  <a:pt x="0" y="327482"/>
                </a:moveTo>
                <a:lnTo>
                  <a:pt x="641908" y="327482"/>
                </a:lnTo>
                <a:lnTo>
                  <a:pt x="641908" y="0"/>
                </a:lnTo>
                <a:lnTo>
                  <a:pt x="0" y="0"/>
                </a:lnTo>
                <a:lnTo>
                  <a:pt x="0" y="327482"/>
                </a:lnTo>
                <a:close/>
              </a:path>
            </a:pathLst>
          </a:custGeom>
          <a:solidFill>
            <a:srgbClr val="AC93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3" name="object 723"/>
          <p:cNvSpPr/>
          <p:nvPr/>
        </p:nvSpPr>
        <p:spPr>
          <a:xfrm>
            <a:off x="6865347" y="5600164"/>
            <a:ext cx="483543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87" y="0"/>
                </a:lnTo>
              </a:path>
            </a:pathLst>
          </a:custGeom>
          <a:ln w="43611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4" name="object 724"/>
          <p:cNvSpPr/>
          <p:nvPr/>
        </p:nvSpPr>
        <p:spPr>
          <a:xfrm>
            <a:off x="6865347" y="5898094"/>
            <a:ext cx="483543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87" y="0"/>
                </a:lnTo>
              </a:path>
            </a:pathLst>
          </a:custGeom>
          <a:ln w="43611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5" name="object 725"/>
          <p:cNvSpPr/>
          <p:nvPr/>
        </p:nvSpPr>
        <p:spPr>
          <a:xfrm>
            <a:off x="7060416" y="5670146"/>
            <a:ext cx="93315" cy="130820"/>
          </a:xfrm>
          <a:custGeom>
            <a:avLst/>
            <a:gdLst/>
            <a:ahLst/>
            <a:cxnLst/>
            <a:rect l="l" t="t" r="r" b="b"/>
            <a:pathLst>
              <a:path w="132715" h="186054">
                <a:moveTo>
                  <a:pt x="132460" y="185813"/>
                </a:moveTo>
                <a:lnTo>
                  <a:pt x="0" y="185813"/>
                </a:lnTo>
                <a:lnTo>
                  <a:pt x="0" y="0"/>
                </a:lnTo>
                <a:lnTo>
                  <a:pt x="132460" y="0"/>
                </a:lnTo>
                <a:lnTo>
                  <a:pt x="132460" y="185813"/>
                </a:lnTo>
                <a:close/>
              </a:path>
            </a:pathLst>
          </a:custGeom>
          <a:solidFill>
            <a:srgbClr val="839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6" name="object 726"/>
          <p:cNvSpPr/>
          <p:nvPr/>
        </p:nvSpPr>
        <p:spPr>
          <a:xfrm>
            <a:off x="7065702" y="5675432"/>
            <a:ext cx="82600" cy="120104"/>
          </a:xfrm>
          <a:custGeom>
            <a:avLst/>
            <a:gdLst/>
            <a:ahLst/>
            <a:cxnLst/>
            <a:rect l="l" t="t" r="r" b="b"/>
            <a:pathLst>
              <a:path w="117475" h="170815">
                <a:moveTo>
                  <a:pt x="117424" y="170776"/>
                </a:moveTo>
                <a:lnTo>
                  <a:pt x="0" y="170776"/>
                </a:lnTo>
                <a:lnTo>
                  <a:pt x="0" y="0"/>
                </a:lnTo>
                <a:lnTo>
                  <a:pt x="117424" y="0"/>
                </a:lnTo>
                <a:lnTo>
                  <a:pt x="117424" y="170776"/>
                </a:lnTo>
                <a:close/>
              </a:path>
            </a:pathLst>
          </a:custGeom>
          <a:solidFill>
            <a:srgbClr val="7870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7" name="object 727"/>
          <p:cNvSpPr/>
          <p:nvPr/>
        </p:nvSpPr>
        <p:spPr>
          <a:xfrm>
            <a:off x="7107020" y="5728693"/>
            <a:ext cx="0" cy="66973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34"/>
                </a:lnTo>
              </a:path>
            </a:pathLst>
          </a:custGeom>
          <a:ln w="13423">
            <a:solidFill>
              <a:srgbClr val="CCBE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8" name="object 728"/>
          <p:cNvSpPr/>
          <p:nvPr/>
        </p:nvSpPr>
        <p:spPr>
          <a:xfrm>
            <a:off x="7065716" y="5719175"/>
            <a:ext cx="82600" cy="9823"/>
          </a:xfrm>
          <a:custGeom>
            <a:avLst/>
            <a:gdLst/>
            <a:ahLst/>
            <a:cxnLst/>
            <a:rect l="l" t="t" r="r" b="b"/>
            <a:pathLst>
              <a:path w="117475" h="13970">
                <a:moveTo>
                  <a:pt x="0" y="13538"/>
                </a:moveTo>
                <a:lnTo>
                  <a:pt x="117424" y="13538"/>
                </a:lnTo>
                <a:lnTo>
                  <a:pt x="117424" y="0"/>
                </a:lnTo>
                <a:lnTo>
                  <a:pt x="0" y="0"/>
                </a:lnTo>
                <a:lnTo>
                  <a:pt x="0" y="13538"/>
                </a:lnTo>
                <a:close/>
              </a:path>
            </a:pathLst>
          </a:custGeom>
          <a:solidFill>
            <a:srgbClr val="CCB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9" name="object 729"/>
          <p:cNvSpPr/>
          <p:nvPr/>
        </p:nvSpPr>
        <p:spPr>
          <a:xfrm>
            <a:off x="7045959" y="5755478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8356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0" name="object 730"/>
          <p:cNvSpPr/>
          <p:nvPr/>
        </p:nvSpPr>
        <p:spPr>
          <a:xfrm>
            <a:off x="7045959" y="5824669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15100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1" name="object 731"/>
          <p:cNvSpPr/>
          <p:nvPr/>
        </p:nvSpPr>
        <p:spPr>
          <a:xfrm>
            <a:off x="7055602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2" name="object 732"/>
          <p:cNvSpPr/>
          <p:nvPr/>
        </p:nvSpPr>
        <p:spPr>
          <a:xfrm>
            <a:off x="7055602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3" name="object 733"/>
          <p:cNvSpPr/>
          <p:nvPr/>
        </p:nvSpPr>
        <p:spPr>
          <a:xfrm>
            <a:off x="7148391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4" name="object 734"/>
          <p:cNvSpPr/>
          <p:nvPr/>
        </p:nvSpPr>
        <p:spPr>
          <a:xfrm>
            <a:off x="7148391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5" name="object 735"/>
          <p:cNvSpPr/>
          <p:nvPr/>
        </p:nvSpPr>
        <p:spPr>
          <a:xfrm>
            <a:off x="7053927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6" name="object 736"/>
          <p:cNvSpPr/>
          <p:nvPr/>
        </p:nvSpPr>
        <p:spPr>
          <a:xfrm>
            <a:off x="7107006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7" name="object 737"/>
          <p:cNvSpPr/>
          <p:nvPr/>
        </p:nvSpPr>
        <p:spPr>
          <a:xfrm>
            <a:off x="7067205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8" name="object 738"/>
          <p:cNvSpPr/>
          <p:nvPr/>
        </p:nvSpPr>
        <p:spPr>
          <a:xfrm>
            <a:off x="7093727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9" name="object 739"/>
          <p:cNvSpPr/>
          <p:nvPr/>
        </p:nvSpPr>
        <p:spPr>
          <a:xfrm>
            <a:off x="7160093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0" name="object 740"/>
          <p:cNvSpPr/>
          <p:nvPr/>
        </p:nvSpPr>
        <p:spPr>
          <a:xfrm>
            <a:off x="7120284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1" name="object 741"/>
          <p:cNvSpPr/>
          <p:nvPr/>
        </p:nvSpPr>
        <p:spPr>
          <a:xfrm>
            <a:off x="7146805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2" name="object 742"/>
          <p:cNvSpPr/>
          <p:nvPr/>
        </p:nvSpPr>
        <p:spPr>
          <a:xfrm>
            <a:off x="7133571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3" name="object 743"/>
          <p:cNvSpPr/>
          <p:nvPr/>
        </p:nvSpPr>
        <p:spPr>
          <a:xfrm>
            <a:off x="7205702" y="5670146"/>
            <a:ext cx="93315" cy="130820"/>
          </a:xfrm>
          <a:custGeom>
            <a:avLst/>
            <a:gdLst/>
            <a:ahLst/>
            <a:cxnLst/>
            <a:rect l="l" t="t" r="r" b="b"/>
            <a:pathLst>
              <a:path w="132715" h="186054">
                <a:moveTo>
                  <a:pt x="132460" y="185813"/>
                </a:moveTo>
                <a:lnTo>
                  <a:pt x="0" y="185813"/>
                </a:lnTo>
                <a:lnTo>
                  <a:pt x="0" y="0"/>
                </a:lnTo>
                <a:lnTo>
                  <a:pt x="132460" y="0"/>
                </a:lnTo>
                <a:lnTo>
                  <a:pt x="132460" y="185813"/>
                </a:lnTo>
                <a:close/>
              </a:path>
            </a:pathLst>
          </a:custGeom>
          <a:solidFill>
            <a:srgbClr val="839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4" name="object 744"/>
          <p:cNvSpPr/>
          <p:nvPr/>
        </p:nvSpPr>
        <p:spPr>
          <a:xfrm>
            <a:off x="7210987" y="5675432"/>
            <a:ext cx="82600" cy="120104"/>
          </a:xfrm>
          <a:custGeom>
            <a:avLst/>
            <a:gdLst/>
            <a:ahLst/>
            <a:cxnLst/>
            <a:rect l="l" t="t" r="r" b="b"/>
            <a:pathLst>
              <a:path w="117475" h="170815">
                <a:moveTo>
                  <a:pt x="117424" y="170776"/>
                </a:moveTo>
                <a:lnTo>
                  <a:pt x="0" y="170776"/>
                </a:lnTo>
                <a:lnTo>
                  <a:pt x="0" y="0"/>
                </a:lnTo>
                <a:lnTo>
                  <a:pt x="117424" y="0"/>
                </a:lnTo>
                <a:lnTo>
                  <a:pt x="117424" y="17077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5" name="object 745"/>
          <p:cNvSpPr/>
          <p:nvPr/>
        </p:nvSpPr>
        <p:spPr>
          <a:xfrm>
            <a:off x="7252289" y="5728693"/>
            <a:ext cx="0" cy="66973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34"/>
                </a:lnTo>
              </a:path>
            </a:pathLst>
          </a:custGeom>
          <a:ln w="13423">
            <a:solidFill>
              <a:srgbClr val="78705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6" name="object 746"/>
          <p:cNvSpPr/>
          <p:nvPr/>
        </p:nvSpPr>
        <p:spPr>
          <a:xfrm>
            <a:off x="7210984" y="5719175"/>
            <a:ext cx="82600" cy="9823"/>
          </a:xfrm>
          <a:custGeom>
            <a:avLst/>
            <a:gdLst/>
            <a:ahLst/>
            <a:cxnLst/>
            <a:rect l="l" t="t" r="r" b="b"/>
            <a:pathLst>
              <a:path w="117475" h="13970">
                <a:moveTo>
                  <a:pt x="0" y="13538"/>
                </a:moveTo>
                <a:lnTo>
                  <a:pt x="117424" y="13538"/>
                </a:lnTo>
                <a:lnTo>
                  <a:pt x="117424" y="0"/>
                </a:lnTo>
                <a:lnTo>
                  <a:pt x="0" y="0"/>
                </a:lnTo>
                <a:lnTo>
                  <a:pt x="0" y="13538"/>
                </a:lnTo>
                <a:close/>
              </a:path>
            </a:pathLst>
          </a:custGeom>
          <a:solidFill>
            <a:srgbClr val="7870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7" name="object 747"/>
          <p:cNvSpPr/>
          <p:nvPr/>
        </p:nvSpPr>
        <p:spPr>
          <a:xfrm>
            <a:off x="7191200" y="5755478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8356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8" name="object 748"/>
          <p:cNvSpPr/>
          <p:nvPr/>
        </p:nvSpPr>
        <p:spPr>
          <a:xfrm>
            <a:off x="7191200" y="5824669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15100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9" name="object 749"/>
          <p:cNvSpPr/>
          <p:nvPr/>
        </p:nvSpPr>
        <p:spPr>
          <a:xfrm>
            <a:off x="7200879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0" name="object 750"/>
          <p:cNvSpPr/>
          <p:nvPr/>
        </p:nvSpPr>
        <p:spPr>
          <a:xfrm>
            <a:off x="7200879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1" name="object 751"/>
          <p:cNvSpPr/>
          <p:nvPr/>
        </p:nvSpPr>
        <p:spPr>
          <a:xfrm>
            <a:off x="7293641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2" name="object 752"/>
          <p:cNvSpPr/>
          <p:nvPr/>
        </p:nvSpPr>
        <p:spPr>
          <a:xfrm>
            <a:off x="7293641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3" name="object 753"/>
          <p:cNvSpPr/>
          <p:nvPr/>
        </p:nvSpPr>
        <p:spPr>
          <a:xfrm>
            <a:off x="7225735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4" name="object 754"/>
          <p:cNvSpPr/>
          <p:nvPr/>
        </p:nvSpPr>
        <p:spPr>
          <a:xfrm>
            <a:off x="7199214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5" name="object 755"/>
          <p:cNvSpPr/>
          <p:nvPr/>
        </p:nvSpPr>
        <p:spPr>
          <a:xfrm>
            <a:off x="7252292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6" name="object 756"/>
          <p:cNvSpPr/>
          <p:nvPr/>
        </p:nvSpPr>
        <p:spPr>
          <a:xfrm>
            <a:off x="7212491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7" name="object 757"/>
          <p:cNvSpPr/>
          <p:nvPr/>
        </p:nvSpPr>
        <p:spPr>
          <a:xfrm>
            <a:off x="7239013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8" name="object 758"/>
          <p:cNvSpPr/>
          <p:nvPr/>
        </p:nvSpPr>
        <p:spPr>
          <a:xfrm>
            <a:off x="7305379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9" name="object 759"/>
          <p:cNvSpPr/>
          <p:nvPr/>
        </p:nvSpPr>
        <p:spPr>
          <a:xfrm>
            <a:off x="7265570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0" name="object 760"/>
          <p:cNvSpPr/>
          <p:nvPr/>
        </p:nvSpPr>
        <p:spPr>
          <a:xfrm>
            <a:off x="7292091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1" name="object 761"/>
          <p:cNvSpPr/>
          <p:nvPr/>
        </p:nvSpPr>
        <p:spPr>
          <a:xfrm>
            <a:off x="7278812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2" name="object 762"/>
          <p:cNvSpPr/>
          <p:nvPr/>
        </p:nvSpPr>
        <p:spPr>
          <a:xfrm>
            <a:off x="6915175" y="5670146"/>
            <a:ext cx="93315" cy="130820"/>
          </a:xfrm>
          <a:custGeom>
            <a:avLst/>
            <a:gdLst/>
            <a:ahLst/>
            <a:cxnLst/>
            <a:rect l="l" t="t" r="r" b="b"/>
            <a:pathLst>
              <a:path w="132715" h="186054">
                <a:moveTo>
                  <a:pt x="132460" y="185813"/>
                </a:moveTo>
                <a:lnTo>
                  <a:pt x="0" y="185813"/>
                </a:lnTo>
                <a:lnTo>
                  <a:pt x="0" y="0"/>
                </a:lnTo>
                <a:lnTo>
                  <a:pt x="132460" y="0"/>
                </a:lnTo>
                <a:lnTo>
                  <a:pt x="132460" y="185813"/>
                </a:lnTo>
                <a:close/>
              </a:path>
            </a:pathLst>
          </a:custGeom>
          <a:solidFill>
            <a:srgbClr val="8392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3" name="object 763"/>
          <p:cNvSpPr/>
          <p:nvPr/>
        </p:nvSpPr>
        <p:spPr>
          <a:xfrm>
            <a:off x="6920460" y="5675432"/>
            <a:ext cx="82600" cy="120104"/>
          </a:xfrm>
          <a:custGeom>
            <a:avLst/>
            <a:gdLst/>
            <a:ahLst/>
            <a:cxnLst/>
            <a:rect l="l" t="t" r="r" b="b"/>
            <a:pathLst>
              <a:path w="117475" h="170815">
                <a:moveTo>
                  <a:pt x="117424" y="170776"/>
                </a:moveTo>
                <a:lnTo>
                  <a:pt x="0" y="170776"/>
                </a:lnTo>
                <a:lnTo>
                  <a:pt x="0" y="0"/>
                </a:lnTo>
                <a:lnTo>
                  <a:pt x="117424" y="0"/>
                </a:lnTo>
                <a:lnTo>
                  <a:pt x="117424" y="17077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4" name="object 764"/>
          <p:cNvSpPr/>
          <p:nvPr/>
        </p:nvSpPr>
        <p:spPr>
          <a:xfrm>
            <a:off x="6961733" y="5728693"/>
            <a:ext cx="0" cy="66973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34"/>
                </a:lnTo>
              </a:path>
            </a:pathLst>
          </a:custGeom>
          <a:ln w="13423">
            <a:solidFill>
              <a:srgbClr val="78705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5" name="object 765"/>
          <p:cNvSpPr/>
          <p:nvPr/>
        </p:nvSpPr>
        <p:spPr>
          <a:xfrm>
            <a:off x="6920430" y="5719175"/>
            <a:ext cx="82600" cy="9823"/>
          </a:xfrm>
          <a:custGeom>
            <a:avLst/>
            <a:gdLst/>
            <a:ahLst/>
            <a:cxnLst/>
            <a:rect l="l" t="t" r="r" b="b"/>
            <a:pathLst>
              <a:path w="117475" h="13970">
                <a:moveTo>
                  <a:pt x="0" y="13538"/>
                </a:moveTo>
                <a:lnTo>
                  <a:pt x="117424" y="13538"/>
                </a:lnTo>
                <a:lnTo>
                  <a:pt x="117424" y="0"/>
                </a:lnTo>
                <a:lnTo>
                  <a:pt x="0" y="0"/>
                </a:lnTo>
                <a:lnTo>
                  <a:pt x="0" y="13538"/>
                </a:lnTo>
                <a:close/>
              </a:path>
            </a:pathLst>
          </a:custGeom>
          <a:solidFill>
            <a:srgbClr val="7870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6" name="object 766"/>
          <p:cNvSpPr/>
          <p:nvPr/>
        </p:nvSpPr>
        <p:spPr>
          <a:xfrm>
            <a:off x="6900673" y="5755478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8356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7" name="object 767"/>
          <p:cNvSpPr/>
          <p:nvPr/>
        </p:nvSpPr>
        <p:spPr>
          <a:xfrm>
            <a:off x="6900673" y="5824669"/>
            <a:ext cx="122337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15100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8" name="object 768"/>
          <p:cNvSpPr/>
          <p:nvPr/>
        </p:nvSpPr>
        <p:spPr>
          <a:xfrm>
            <a:off x="6910351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9" name="object 769"/>
          <p:cNvSpPr/>
          <p:nvPr/>
        </p:nvSpPr>
        <p:spPr>
          <a:xfrm>
            <a:off x="6910351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0" name="object 770"/>
          <p:cNvSpPr/>
          <p:nvPr/>
        </p:nvSpPr>
        <p:spPr>
          <a:xfrm>
            <a:off x="7003069" y="5834291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2268">
            <a:solidFill>
              <a:srgbClr val="8E7C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1" name="object 771"/>
          <p:cNvSpPr/>
          <p:nvPr/>
        </p:nvSpPr>
        <p:spPr>
          <a:xfrm>
            <a:off x="7003069" y="5842328"/>
            <a:ext cx="1026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10591">
            <a:solidFill>
              <a:srgbClr val="7B6C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2" name="object 772"/>
          <p:cNvSpPr/>
          <p:nvPr/>
        </p:nvSpPr>
        <p:spPr>
          <a:xfrm>
            <a:off x="6935199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3" name="object 773"/>
          <p:cNvSpPr/>
          <p:nvPr/>
        </p:nvSpPr>
        <p:spPr>
          <a:xfrm>
            <a:off x="6908642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4" name="object 774"/>
          <p:cNvSpPr/>
          <p:nvPr/>
        </p:nvSpPr>
        <p:spPr>
          <a:xfrm>
            <a:off x="6961719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5" name="object 775"/>
          <p:cNvSpPr/>
          <p:nvPr/>
        </p:nvSpPr>
        <p:spPr>
          <a:xfrm>
            <a:off x="6921920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6" name="object 776"/>
          <p:cNvSpPr/>
          <p:nvPr/>
        </p:nvSpPr>
        <p:spPr>
          <a:xfrm>
            <a:off x="6948441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7" name="object 777"/>
          <p:cNvSpPr/>
          <p:nvPr/>
        </p:nvSpPr>
        <p:spPr>
          <a:xfrm>
            <a:off x="7014806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8" name="object 778"/>
          <p:cNvSpPr/>
          <p:nvPr/>
        </p:nvSpPr>
        <p:spPr>
          <a:xfrm>
            <a:off x="6974998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9" name="object 779"/>
          <p:cNvSpPr/>
          <p:nvPr/>
        </p:nvSpPr>
        <p:spPr>
          <a:xfrm>
            <a:off x="7001520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0" name="object 780"/>
          <p:cNvSpPr/>
          <p:nvPr/>
        </p:nvSpPr>
        <p:spPr>
          <a:xfrm>
            <a:off x="6988285" y="5758416"/>
            <a:ext cx="0" cy="6116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677"/>
                </a:lnTo>
              </a:path>
            </a:pathLst>
          </a:custGeom>
          <a:ln w="4152">
            <a:solidFill>
              <a:srgbClr val="4E333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1" name="object 781"/>
          <p:cNvSpPr/>
          <p:nvPr/>
        </p:nvSpPr>
        <p:spPr>
          <a:xfrm>
            <a:off x="7050941" y="5963486"/>
            <a:ext cx="112514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410" y="0"/>
                </a:lnTo>
              </a:path>
            </a:pathLst>
          </a:custGeom>
          <a:ln w="56489">
            <a:solidFill>
              <a:srgbClr val="E1D5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2" name="object 782"/>
          <p:cNvSpPr/>
          <p:nvPr/>
        </p:nvSpPr>
        <p:spPr>
          <a:xfrm>
            <a:off x="7205702" y="5961147"/>
            <a:ext cx="93315" cy="130820"/>
          </a:xfrm>
          <a:custGeom>
            <a:avLst/>
            <a:gdLst/>
            <a:ahLst/>
            <a:cxnLst/>
            <a:rect l="l" t="t" r="r" b="b"/>
            <a:pathLst>
              <a:path w="132715" h="186054">
                <a:moveTo>
                  <a:pt x="132460" y="185750"/>
                </a:moveTo>
                <a:lnTo>
                  <a:pt x="0" y="185750"/>
                </a:lnTo>
                <a:lnTo>
                  <a:pt x="0" y="0"/>
                </a:lnTo>
                <a:lnTo>
                  <a:pt x="132460" y="0"/>
                </a:lnTo>
                <a:lnTo>
                  <a:pt x="132460" y="185750"/>
                </a:lnTo>
                <a:close/>
              </a:path>
            </a:pathLst>
          </a:custGeom>
          <a:solidFill>
            <a:srgbClr val="967A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3" name="object 783"/>
          <p:cNvSpPr/>
          <p:nvPr/>
        </p:nvSpPr>
        <p:spPr>
          <a:xfrm>
            <a:off x="7210987" y="5966433"/>
            <a:ext cx="82600" cy="120104"/>
          </a:xfrm>
          <a:custGeom>
            <a:avLst/>
            <a:gdLst/>
            <a:ahLst/>
            <a:cxnLst/>
            <a:rect l="l" t="t" r="r" b="b"/>
            <a:pathLst>
              <a:path w="117475" h="170815">
                <a:moveTo>
                  <a:pt x="117424" y="170713"/>
                </a:moveTo>
                <a:lnTo>
                  <a:pt x="0" y="170713"/>
                </a:lnTo>
                <a:lnTo>
                  <a:pt x="0" y="0"/>
                </a:lnTo>
                <a:lnTo>
                  <a:pt x="117424" y="0"/>
                </a:lnTo>
                <a:lnTo>
                  <a:pt x="117424" y="170713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4" name="object 784"/>
          <p:cNvSpPr/>
          <p:nvPr/>
        </p:nvSpPr>
        <p:spPr>
          <a:xfrm>
            <a:off x="7252289" y="6019637"/>
            <a:ext cx="0" cy="66973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46"/>
                </a:lnTo>
              </a:path>
            </a:pathLst>
          </a:custGeom>
          <a:ln w="13423">
            <a:solidFill>
              <a:srgbClr val="78705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5" name="object 785"/>
          <p:cNvSpPr/>
          <p:nvPr/>
        </p:nvSpPr>
        <p:spPr>
          <a:xfrm>
            <a:off x="7210984" y="6010208"/>
            <a:ext cx="82600" cy="9823"/>
          </a:xfrm>
          <a:custGeom>
            <a:avLst/>
            <a:gdLst/>
            <a:ahLst/>
            <a:cxnLst/>
            <a:rect l="l" t="t" r="r" b="b"/>
            <a:pathLst>
              <a:path w="117475" h="13970">
                <a:moveTo>
                  <a:pt x="0" y="13411"/>
                </a:moveTo>
                <a:lnTo>
                  <a:pt x="117424" y="13411"/>
                </a:lnTo>
                <a:lnTo>
                  <a:pt x="117424" y="0"/>
                </a:lnTo>
                <a:lnTo>
                  <a:pt x="0" y="0"/>
                </a:lnTo>
                <a:lnTo>
                  <a:pt x="0" y="13411"/>
                </a:lnTo>
                <a:close/>
              </a:path>
            </a:pathLst>
          </a:custGeom>
          <a:solidFill>
            <a:srgbClr val="7870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6" name="object 786"/>
          <p:cNvSpPr/>
          <p:nvPr/>
        </p:nvSpPr>
        <p:spPr>
          <a:xfrm>
            <a:off x="6915175" y="5961147"/>
            <a:ext cx="93315" cy="130820"/>
          </a:xfrm>
          <a:custGeom>
            <a:avLst/>
            <a:gdLst/>
            <a:ahLst/>
            <a:cxnLst/>
            <a:rect l="l" t="t" r="r" b="b"/>
            <a:pathLst>
              <a:path w="132715" h="186054">
                <a:moveTo>
                  <a:pt x="132460" y="185750"/>
                </a:moveTo>
                <a:lnTo>
                  <a:pt x="0" y="185750"/>
                </a:lnTo>
                <a:lnTo>
                  <a:pt x="0" y="0"/>
                </a:lnTo>
                <a:lnTo>
                  <a:pt x="132460" y="0"/>
                </a:lnTo>
                <a:lnTo>
                  <a:pt x="132460" y="185750"/>
                </a:lnTo>
                <a:close/>
              </a:path>
            </a:pathLst>
          </a:custGeom>
          <a:solidFill>
            <a:srgbClr val="967A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7" name="object 787"/>
          <p:cNvSpPr/>
          <p:nvPr/>
        </p:nvSpPr>
        <p:spPr>
          <a:xfrm>
            <a:off x="6920460" y="5966433"/>
            <a:ext cx="82600" cy="120104"/>
          </a:xfrm>
          <a:custGeom>
            <a:avLst/>
            <a:gdLst/>
            <a:ahLst/>
            <a:cxnLst/>
            <a:rect l="l" t="t" r="r" b="b"/>
            <a:pathLst>
              <a:path w="117475" h="170815">
                <a:moveTo>
                  <a:pt x="117424" y="170713"/>
                </a:moveTo>
                <a:lnTo>
                  <a:pt x="0" y="170713"/>
                </a:lnTo>
                <a:lnTo>
                  <a:pt x="0" y="0"/>
                </a:lnTo>
                <a:lnTo>
                  <a:pt x="117424" y="0"/>
                </a:lnTo>
                <a:lnTo>
                  <a:pt x="117424" y="170713"/>
                </a:lnTo>
                <a:close/>
              </a:path>
            </a:pathLst>
          </a:custGeom>
          <a:solidFill>
            <a:srgbClr val="7870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8" name="object 788"/>
          <p:cNvSpPr/>
          <p:nvPr/>
        </p:nvSpPr>
        <p:spPr>
          <a:xfrm>
            <a:off x="6961733" y="6019637"/>
            <a:ext cx="0" cy="66973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46"/>
                </a:lnTo>
              </a:path>
            </a:pathLst>
          </a:custGeom>
          <a:ln w="13423">
            <a:solidFill>
              <a:srgbClr val="CCBE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9" name="object 789"/>
          <p:cNvSpPr/>
          <p:nvPr/>
        </p:nvSpPr>
        <p:spPr>
          <a:xfrm>
            <a:off x="6920430" y="6010208"/>
            <a:ext cx="82600" cy="9823"/>
          </a:xfrm>
          <a:custGeom>
            <a:avLst/>
            <a:gdLst/>
            <a:ahLst/>
            <a:cxnLst/>
            <a:rect l="l" t="t" r="r" b="b"/>
            <a:pathLst>
              <a:path w="117475" h="13970">
                <a:moveTo>
                  <a:pt x="0" y="13411"/>
                </a:moveTo>
                <a:lnTo>
                  <a:pt x="117424" y="13411"/>
                </a:lnTo>
                <a:lnTo>
                  <a:pt x="117424" y="0"/>
                </a:lnTo>
                <a:lnTo>
                  <a:pt x="0" y="0"/>
                </a:lnTo>
                <a:lnTo>
                  <a:pt x="0" y="13411"/>
                </a:lnTo>
                <a:close/>
              </a:path>
            </a:pathLst>
          </a:custGeom>
          <a:solidFill>
            <a:srgbClr val="CCB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0" name="object 790"/>
          <p:cNvSpPr/>
          <p:nvPr/>
        </p:nvSpPr>
        <p:spPr>
          <a:xfrm>
            <a:off x="10078649" y="5492714"/>
            <a:ext cx="270570" cy="133945"/>
          </a:xfrm>
          <a:custGeom>
            <a:avLst/>
            <a:gdLst/>
            <a:ahLst/>
            <a:cxnLst/>
            <a:rect l="l" t="t" r="r" b="b"/>
            <a:pathLst>
              <a:path w="384809" h="190500">
                <a:moveTo>
                  <a:pt x="384682" y="189966"/>
                </a:moveTo>
                <a:lnTo>
                  <a:pt x="0" y="189966"/>
                </a:lnTo>
                <a:lnTo>
                  <a:pt x="0" y="0"/>
                </a:lnTo>
                <a:lnTo>
                  <a:pt x="384682" y="0"/>
                </a:lnTo>
                <a:lnTo>
                  <a:pt x="384682" y="189966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1" name="object 791"/>
          <p:cNvSpPr/>
          <p:nvPr/>
        </p:nvSpPr>
        <p:spPr>
          <a:xfrm>
            <a:off x="10297677" y="5626283"/>
            <a:ext cx="0" cy="50006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75"/>
                </a:lnTo>
              </a:path>
            </a:pathLst>
          </a:custGeom>
          <a:ln w="20396">
            <a:solidFill>
              <a:srgbClr val="B1CE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2" name="object 792"/>
          <p:cNvSpPr/>
          <p:nvPr/>
        </p:nvSpPr>
        <p:spPr>
          <a:xfrm>
            <a:off x="10130120" y="5626283"/>
            <a:ext cx="0" cy="50006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75"/>
                </a:lnTo>
              </a:path>
            </a:pathLst>
          </a:custGeom>
          <a:ln w="20447">
            <a:solidFill>
              <a:srgbClr val="B1CE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3" name="object 793"/>
          <p:cNvSpPr/>
          <p:nvPr/>
        </p:nvSpPr>
        <p:spPr>
          <a:xfrm>
            <a:off x="9870133" y="5771571"/>
            <a:ext cx="62954" cy="387995"/>
          </a:xfrm>
          <a:custGeom>
            <a:avLst/>
            <a:gdLst/>
            <a:ahLst/>
            <a:cxnLst/>
            <a:rect l="l" t="t" r="r" b="b"/>
            <a:pathLst>
              <a:path w="89534" h="551815">
                <a:moveTo>
                  <a:pt x="0" y="551497"/>
                </a:moveTo>
                <a:lnTo>
                  <a:pt x="89268" y="551497"/>
                </a:lnTo>
                <a:lnTo>
                  <a:pt x="89268" y="0"/>
                </a:lnTo>
                <a:lnTo>
                  <a:pt x="0" y="0"/>
                </a:lnTo>
                <a:lnTo>
                  <a:pt x="0" y="551497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4" name="object 794"/>
          <p:cNvSpPr/>
          <p:nvPr/>
        </p:nvSpPr>
        <p:spPr>
          <a:xfrm>
            <a:off x="10494880" y="5771571"/>
            <a:ext cx="62954" cy="387995"/>
          </a:xfrm>
          <a:custGeom>
            <a:avLst/>
            <a:gdLst/>
            <a:ahLst/>
            <a:cxnLst/>
            <a:rect l="l" t="t" r="r" b="b"/>
            <a:pathLst>
              <a:path w="89534" h="551815">
                <a:moveTo>
                  <a:pt x="0" y="551497"/>
                </a:moveTo>
                <a:lnTo>
                  <a:pt x="89268" y="551497"/>
                </a:lnTo>
                <a:lnTo>
                  <a:pt x="89268" y="0"/>
                </a:lnTo>
                <a:lnTo>
                  <a:pt x="0" y="0"/>
                </a:lnTo>
                <a:lnTo>
                  <a:pt x="0" y="551497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5" name="object 795"/>
          <p:cNvSpPr/>
          <p:nvPr/>
        </p:nvSpPr>
        <p:spPr>
          <a:xfrm>
            <a:off x="9843397" y="5718447"/>
            <a:ext cx="741164" cy="53132"/>
          </a:xfrm>
          <a:custGeom>
            <a:avLst/>
            <a:gdLst/>
            <a:ahLst/>
            <a:cxnLst/>
            <a:rect l="l" t="t" r="r" b="b"/>
            <a:pathLst>
              <a:path w="1054100" h="75565">
                <a:moveTo>
                  <a:pt x="1053782" y="75552"/>
                </a:moveTo>
                <a:lnTo>
                  <a:pt x="0" y="75552"/>
                </a:lnTo>
                <a:lnTo>
                  <a:pt x="0" y="0"/>
                </a:lnTo>
                <a:lnTo>
                  <a:pt x="1053782" y="0"/>
                </a:lnTo>
                <a:lnTo>
                  <a:pt x="1053782" y="75552"/>
                </a:lnTo>
                <a:close/>
              </a:path>
            </a:pathLst>
          </a:custGeom>
          <a:solidFill>
            <a:srgbClr val="B1C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6" name="object 796"/>
          <p:cNvSpPr/>
          <p:nvPr/>
        </p:nvSpPr>
        <p:spPr>
          <a:xfrm>
            <a:off x="9796408" y="5675978"/>
            <a:ext cx="834926" cy="42863"/>
          </a:xfrm>
          <a:custGeom>
            <a:avLst/>
            <a:gdLst/>
            <a:ahLst/>
            <a:cxnLst/>
            <a:rect l="l" t="t" r="r" b="b"/>
            <a:pathLst>
              <a:path w="1187450" h="60959">
                <a:moveTo>
                  <a:pt x="1187437" y="0"/>
                </a:moveTo>
                <a:lnTo>
                  <a:pt x="0" y="0"/>
                </a:lnTo>
                <a:lnTo>
                  <a:pt x="0" y="60388"/>
                </a:lnTo>
                <a:lnTo>
                  <a:pt x="1187437" y="60388"/>
                </a:lnTo>
                <a:lnTo>
                  <a:pt x="1187437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7" name="object 797"/>
          <p:cNvSpPr/>
          <p:nvPr/>
        </p:nvSpPr>
        <p:spPr>
          <a:xfrm>
            <a:off x="10219621" y="6121646"/>
            <a:ext cx="41523" cy="37951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58585" y="0"/>
                </a:moveTo>
                <a:lnTo>
                  <a:pt x="0" y="0"/>
                </a:lnTo>
                <a:lnTo>
                  <a:pt x="0" y="48666"/>
                </a:lnTo>
                <a:lnTo>
                  <a:pt x="4991" y="53594"/>
                </a:lnTo>
                <a:lnTo>
                  <a:pt x="53657" y="53594"/>
                </a:lnTo>
                <a:lnTo>
                  <a:pt x="58585" y="48666"/>
                </a:lnTo>
                <a:lnTo>
                  <a:pt x="58585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8" name="object 798"/>
          <p:cNvSpPr/>
          <p:nvPr/>
        </p:nvSpPr>
        <p:spPr>
          <a:xfrm>
            <a:off x="10381045" y="6121646"/>
            <a:ext cx="41523" cy="37951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58534" y="0"/>
                </a:moveTo>
                <a:lnTo>
                  <a:pt x="0" y="0"/>
                </a:lnTo>
                <a:lnTo>
                  <a:pt x="0" y="48666"/>
                </a:lnTo>
                <a:lnTo>
                  <a:pt x="4876" y="53594"/>
                </a:lnTo>
                <a:lnTo>
                  <a:pt x="53594" y="53594"/>
                </a:lnTo>
                <a:lnTo>
                  <a:pt x="58534" y="48666"/>
                </a:lnTo>
                <a:lnTo>
                  <a:pt x="58534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9" name="object 799"/>
          <p:cNvSpPr/>
          <p:nvPr/>
        </p:nvSpPr>
        <p:spPr>
          <a:xfrm>
            <a:off x="10219008" y="5868597"/>
            <a:ext cx="203597" cy="112961"/>
          </a:xfrm>
          <a:custGeom>
            <a:avLst/>
            <a:gdLst/>
            <a:ahLst/>
            <a:cxnLst/>
            <a:rect l="l" t="t" r="r" b="b"/>
            <a:pathLst>
              <a:path w="289559" h="160654">
                <a:moveTo>
                  <a:pt x="236880" y="0"/>
                </a:moveTo>
                <a:lnTo>
                  <a:pt x="52692" y="0"/>
                </a:lnTo>
                <a:lnTo>
                  <a:pt x="38038" y="2893"/>
                </a:lnTo>
                <a:lnTo>
                  <a:pt x="11544" y="36817"/>
                </a:lnTo>
                <a:lnTo>
                  <a:pt x="4124" y="98428"/>
                </a:lnTo>
                <a:lnTo>
                  <a:pt x="0" y="160134"/>
                </a:lnTo>
                <a:lnTo>
                  <a:pt x="5346" y="157784"/>
                </a:lnTo>
                <a:lnTo>
                  <a:pt x="10464" y="156400"/>
                </a:lnTo>
                <a:lnTo>
                  <a:pt x="289324" y="156400"/>
                </a:lnTo>
                <a:lnTo>
                  <a:pt x="287891" y="129293"/>
                </a:lnTo>
                <a:lnTo>
                  <a:pt x="282103" y="67587"/>
                </a:lnTo>
                <a:lnTo>
                  <a:pt x="273442" y="22486"/>
                </a:lnTo>
                <a:lnTo>
                  <a:pt x="251498" y="2893"/>
                </a:lnTo>
                <a:lnTo>
                  <a:pt x="236880" y="0"/>
                </a:lnTo>
                <a:close/>
              </a:path>
              <a:path w="289559" h="160654">
                <a:moveTo>
                  <a:pt x="289324" y="156400"/>
                </a:moveTo>
                <a:lnTo>
                  <a:pt x="279107" y="156400"/>
                </a:lnTo>
                <a:lnTo>
                  <a:pt x="284225" y="157784"/>
                </a:lnTo>
                <a:lnTo>
                  <a:pt x="289521" y="160134"/>
                </a:lnTo>
                <a:lnTo>
                  <a:pt x="289324" y="15640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0" name="object 800"/>
          <p:cNvSpPr/>
          <p:nvPr/>
        </p:nvSpPr>
        <p:spPr>
          <a:xfrm>
            <a:off x="10239351" y="5888860"/>
            <a:ext cx="162967" cy="89743"/>
          </a:xfrm>
          <a:custGeom>
            <a:avLst/>
            <a:gdLst/>
            <a:ahLst/>
            <a:cxnLst/>
            <a:rect l="l" t="t" r="r" b="b"/>
            <a:pathLst>
              <a:path w="231775" h="127634">
                <a:moveTo>
                  <a:pt x="213550" y="0"/>
                </a:moveTo>
                <a:lnTo>
                  <a:pt x="17983" y="0"/>
                </a:lnTo>
                <a:lnTo>
                  <a:pt x="11849" y="5410"/>
                </a:lnTo>
                <a:lnTo>
                  <a:pt x="11252" y="10947"/>
                </a:lnTo>
                <a:lnTo>
                  <a:pt x="7238" y="40623"/>
                </a:lnTo>
                <a:lnTo>
                  <a:pt x="4040" y="69942"/>
                </a:lnTo>
                <a:lnTo>
                  <a:pt x="1618" y="99204"/>
                </a:lnTo>
                <a:lnTo>
                  <a:pt x="0" y="127584"/>
                </a:lnTo>
                <a:lnTo>
                  <a:pt x="231711" y="127584"/>
                </a:lnTo>
                <a:lnTo>
                  <a:pt x="230082" y="98922"/>
                </a:lnTo>
                <a:lnTo>
                  <a:pt x="227717" y="70485"/>
                </a:lnTo>
                <a:lnTo>
                  <a:pt x="224528" y="41469"/>
                </a:lnTo>
                <a:lnTo>
                  <a:pt x="220522" y="12204"/>
                </a:lnTo>
                <a:lnTo>
                  <a:pt x="219862" y="5537"/>
                </a:lnTo>
                <a:lnTo>
                  <a:pt x="213550" y="0"/>
                </a:lnTo>
                <a:close/>
              </a:path>
            </a:pathLst>
          </a:custGeom>
          <a:solidFill>
            <a:srgbClr val="A9D2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1" name="object 801"/>
          <p:cNvSpPr/>
          <p:nvPr/>
        </p:nvSpPr>
        <p:spPr>
          <a:xfrm>
            <a:off x="10177768" y="5978587"/>
            <a:ext cx="286196" cy="143321"/>
          </a:xfrm>
          <a:custGeom>
            <a:avLst/>
            <a:gdLst/>
            <a:ahLst/>
            <a:cxnLst/>
            <a:rect l="l" t="t" r="r" b="b"/>
            <a:pathLst>
              <a:path w="407034" h="203834">
                <a:moveTo>
                  <a:pt x="333197" y="0"/>
                </a:moveTo>
                <a:lnTo>
                  <a:pt x="73634" y="0"/>
                </a:lnTo>
                <a:lnTo>
                  <a:pt x="49282" y="9120"/>
                </a:lnTo>
                <a:lnTo>
                  <a:pt x="23953" y="36958"/>
                </a:lnTo>
                <a:lnTo>
                  <a:pt x="5056" y="84230"/>
                </a:lnTo>
                <a:lnTo>
                  <a:pt x="0" y="151650"/>
                </a:lnTo>
                <a:lnTo>
                  <a:pt x="6460" y="171846"/>
                </a:lnTo>
                <a:lnTo>
                  <a:pt x="19699" y="188304"/>
                </a:lnTo>
                <a:lnTo>
                  <a:pt x="37674" y="199383"/>
                </a:lnTo>
                <a:lnTo>
                  <a:pt x="58343" y="203441"/>
                </a:lnTo>
                <a:lnTo>
                  <a:pt x="348411" y="203441"/>
                </a:lnTo>
                <a:lnTo>
                  <a:pt x="369118" y="199383"/>
                </a:lnTo>
                <a:lnTo>
                  <a:pt x="387119" y="188304"/>
                </a:lnTo>
                <a:lnTo>
                  <a:pt x="400384" y="171846"/>
                </a:lnTo>
                <a:lnTo>
                  <a:pt x="406882" y="151650"/>
                </a:lnTo>
                <a:lnTo>
                  <a:pt x="401816" y="84230"/>
                </a:lnTo>
                <a:lnTo>
                  <a:pt x="382898" y="36958"/>
                </a:lnTo>
                <a:lnTo>
                  <a:pt x="357551" y="9120"/>
                </a:lnTo>
                <a:lnTo>
                  <a:pt x="333197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2" name="object 802"/>
          <p:cNvSpPr/>
          <p:nvPr/>
        </p:nvSpPr>
        <p:spPr>
          <a:xfrm>
            <a:off x="10399426" y="6049196"/>
            <a:ext cx="45541" cy="45541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372" y="0"/>
                </a:moveTo>
                <a:lnTo>
                  <a:pt x="19775" y="2535"/>
                </a:lnTo>
                <a:lnTo>
                  <a:pt x="9485" y="9453"/>
                </a:lnTo>
                <a:lnTo>
                  <a:pt x="2545" y="19722"/>
                </a:lnTo>
                <a:lnTo>
                  <a:pt x="0" y="32308"/>
                </a:lnTo>
                <a:lnTo>
                  <a:pt x="2545" y="44934"/>
                </a:lnTo>
                <a:lnTo>
                  <a:pt x="9485" y="55240"/>
                </a:lnTo>
                <a:lnTo>
                  <a:pt x="19775" y="62185"/>
                </a:lnTo>
                <a:lnTo>
                  <a:pt x="32372" y="64731"/>
                </a:lnTo>
                <a:lnTo>
                  <a:pt x="44988" y="62185"/>
                </a:lnTo>
                <a:lnTo>
                  <a:pt x="55271" y="55240"/>
                </a:lnTo>
                <a:lnTo>
                  <a:pt x="62195" y="44934"/>
                </a:lnTo>
                <a:lnTo>
                  <a:pt x="64731" y="32308"/>
                </a:lnTo>
                <a:lnTo>
                  <a:pt x="62195" y="19722"/>
                </a:lnTo>
                <a:lnTo>
                  <a:pt x="55271" y="9453"/>
                </a:lnTo>
                <a:lnTo>
                  <a:pt x="44988" y="2535"/>
                </a:lnTo>
                <a:lnTo>
                  <a:pt x="32372" y="0"/>
                </a:lnTo>
                <a:close/>
              </a:path>
            </a:pathLst>
          </a:custGeom>
          <a:solidFill>
            <a:srgbClr val="F5F4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3" name="object 803"/>
          <p:cNvSpPr/>
          <p:nvPr/>
        </p:nvSpPr>
        <p:spPr>
          <a:xfrm>
            <a:off x="10200543" y="6049196"/>
            <a:ext cx="45541" cy="45541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372" y="0"/>
                </a:moveTo>
                <a:lnTo>
                  <a:pt x="19775" y="2535"/>
                </a:lnTo>
                <a:lnTo>
                  <a:pt x="9485" y="9453"/>
                </a:lnTo>
                <a:lnTo>
                  <a:pt x="2545" y="19722"/>
                </a:lnTo>
                <a:lnTo>
                  <a:pt x="0" y="32308"/>
                </a:lnTo>
                <a:lnTo>
                  <a:pt x="2545" y="44934"/>
                </a:lnTo>
                <a:lnTo>
                  <a:pt x="9485" y="55240"/>
                </a:lnTo>
                <a:lnTo>
                  <a:pt x="19775" y="62185"/>
                </a:lnTo>
                <a:lnTo>
                  <a:pt x="32372" y="64731"/>
                </a:lnTo>
                <a:lnTo>
                  <a:pt x="44961" y="62185"/>
                </a:lnTo>
                <a:lnTo>
                  <a:pt x="55248" y="55240"/>
                </a:lnTo>
                <a:lnTo>
                  <a:pt x="62186" y="44934"/>
                </a:lnTo>
                <a:lnTo>
                  <a:pt x="64731" y="32308"/>
                </a:lnTo>
                <a:lnTo>
                  <a:pt x="62186" y="19722"/>
                </a:lnTo>
                <a:lnTo>
                  <a:pt x="55248" y="9453"/>
                </a:lnTo>
                <a:lnTo>
                  <a:pt x="44961" y="2535"/>
                </a:lnTo>
                <a:lnTo>
                  <a:pt x="32372" y="0"/>
                </a:lnTo>
                <a:close/>
              </a:path>
            </a:pathLst>
          </a:custGeom>
          <a:solidFill>
            <a:srgbClr val="F5F4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4" name="object 804"/>
          <p:cNvSpPr/>
          <p:nvPr/>
        </p:nvSpPr>
        <p:spPr>
          <a:xfrm>
            <a:off x="10162161" y="5946113"/>
            <a:ext cx="48220" cy="33486"/>
          </a:xfrm>
          <a:custGeom>
            <a:avLst/>
            <a:gdLst/>
            <a:ahLst/>
            <a:cxnLst/>
            <a:rect l="l" t="t" r="r" b="b"/>
            <a:pathLst>
              <a:path w="68579" h="47625">
                <a:moveTo>
                  <a:pt x="34661" y="0"/>
                </a:moveTo>
                <a:lnTo>
                  <a:pt x="22958" y="314"/>
                </a:lnTo>
                <a:lnTo>
                  <a:pt x="13169" y="1395"/>
                </a:lnTo>
                <a:lnTo>
                  <a:pt x="5105" y="2894"/>
                </a:lnTo>
                <a:lnTo>
                  <a:pt x="0" y="6564"/>
                </a:lnTo>
                <a:lnTo>
                  <a:pt x="0" y="14628"/>
                </a:lnTo>
                <a:lnTo>
                  <a:pt x="7167" y="32732"/>
                </a:lnTo>
                <a:lnTo>
                  <a:pt x="23458" y="41881"/>
                </a:lnTo>
                <a:lnTo>
                  <a:pt x="41056" y="45255"/>
                </a:lnTo>
                <a:lnTo>
                  <a:pt x="52146" y="46035"/>
                </a:lnTo>
                <a:lnTo>
                  <a:pt x="63461" y="47178"/>
                </a:lnTo>
                <a:lnTo>
                  <a:pt x="68567" y="40193"/>
                </a:lnTo>
                <a:lnTo>
                  <a:pt x="68567" y="7351"/>
                </a:lnTo>
                <a:lnTo>
                  <a:pt x="63157" y="2843"/>
                </a:lnTo>
                <a:lnTo>
                  <a:pt x="55333" y="1395"/>
                </a:lnTo>
                <a:lnTo>
                  <a:pt x="46159" y="382"/>
                </a:lnTo>
                <a:lnTo>
                  <a:pt x="34661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5" name="object 805"/>
          <p:cNvSpPr/>
          <p:nvPr/>
        </p:nvSpPr>
        <p:spPr>
          <a:xfrm>
            <a:off x="10429451" y="5946113"/>
            <a:ext cx="48220" cy="33486"/>
          </a:xfrm>
          <a:custGeom>
            <a:avLst/>
            <a:gdLst/>
            <a:ahLst/>
            <a:cxnLst/>
            <a:rect l="l" t="t" r="r" b="b"/>
            <a:pathLst>
              <a:path w="68579" h="47625">
                <a:moveTo>
                  <a:pt x="33929" y="0"/>
                </a:moveTo>
                <a:lnTo>
                  <a:pt x="22416" y="382"/>
                </a:lnTo>
                <a:lnTo>
                  <a:pt x="13233" y="1395"/>
                </a:lnTo>
                <a:lnTo>
                  <a:pt x="5410" y="2843"/>
                </a:lnTo>
                <a:lnTo>
                  <a:pt x="0" y="7351"/>
                </a:lnTo>
                <a:lnTo>
                  <a:pt x="0" y="40193"/>
                </a:lnTo>
                <a:lnTo>
                  <a:pt x="5041" y="47178"/>
                </a:lnTo>
                <a:lnTo>
                  <a:pt x="16357" y="46035"/>
                </a:lnTo>
                <a:lnTo>
                  <a:pt x="27537" y="45255"/>
                </a:lnTo>
                <a:lnTo>
                  <a:pt x="45148" y="41881"/>
                </a:lnTo>
                <a:lnTo>
                  <a:pt x="61416" y="32732"/>
                </a:lnTo>
                <a:lnTo>
                  <a:pt x="68567" y="14628"/>
                </a:lnTo>
                <a:lnTo>
                  <a:pt x="68567" y="6564"/>
                </a:lnTo>
                <a:lnTo>
                  <a:pt x="63461" y="2894"/>
                </a:lnTo>
                <a:lnTo>
                  <a:pt x="55397" y="1395"/>
                </a:lnTo>
                <a:lnTo>
                  <a:pt x="45635" y="314"/>
                </a:lnTo>
                <a:lnTo>
                  <a:pt x="33929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6" name="object 806"/>
          <p:cNvSpPr/>
          <p:nvPr/>
        </p:nvSpPr>
        <p:spPr>
          <a:xfrm>
            <a:off x="10253327" y="6015091"/>
            <a:ext cx="13528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47" y="0"/>
                </a:lnTo>
              </a:path>
            </a:pathLst>
          </a:custGeom>
          <a:ln w="16065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7" name="object 807"/>
          <p:cNvSpPr/>
          <p:nvPr/>
        </p:nvSpPr>
        <p:spPr>
          <a:xfrm>
            <a:off x="10253327" y="6032398"/>
            <a:ext cx="13528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47" y="0"/>
                </a:lnTo>
              </a:path>
            </a:pathLst>
          </a:custGeom>
          <a:ln w="16065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8" name="object 808"/>
          <p:cNvSpPr/>
          <p:nvPr/>
        </p:nvSpPr>
        <p:spPr>
          <a:xfrm>
            <a:off x="10253327" y="6049666"/>
            <a:ext cx="13528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47" y="0"/>
                </a:lnTo>
              </a:path>
            </a:pathLst>
          </a:custGeom>
          <a:ln w="15938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9" name="object 809"/>
          <p:cNvSpPr/>
          <p:nvPr/>
        </p:nvSpPr>
        <p:spPr>
          <a:xfrm>
            <a:off x="10083235" y="5963527"/>
            <a:ext cx="60275" cy="194221"/>
          </a:xfrm>
          <a:custGeom>
            <a:avLst/>
            <a:gdLst/>
            <a:ahLst/>
            <a:cxnLst/>
            <a:rect l="l" t="t" r="r" b="b"/>
            <a:pathLst>
              <a:path w="85725" h="276225">
                <a:moveTo>
                  <a:pt x="10109" y="83908"/>
                </a:moveTo>
                <a:lnTo>
                  <a:pt x="0" y="83908"/>
                </a:lnTo>
                <a:lnTo>
                  <a:pt x="0" y="99313"/>
                </a:lnTo>
                <a:lnTo>
                  <a:pt x="17386" y="99313"/>
                </a:lnTo>
                <a:lnTo>
                  <a:pt x="23342" y="105143"/>
                </a:lnTo>
                <a:lnTo>
                  <a:pt x="23342" y="247116"/>
                </a:lnTo>
                <a:lnTo>
                  <a:pt x="25598" y="258193"/>
                </a:lnTo>
                <a:lnTo>
                  <a:pt x="31738" y="267258"/>
                </a:lnTo>
                <a:lnTo>
                  <a:pt x="40825" y="273380"/>
                </a:lnTo>
                <a:lnTo>
                  <a:pt x="51917" y="275628"/>
                </a:lnTo>
                <a:lnTo>
                  <a:pt x="56603" y="275628"/>
                </a:lnTo>
                <a:lnTo>
                  <a:pt x="67717" y="273380"/>
                </a:lnTo>
                <a:lnTo>
                  <a:pt x="76801" y="267258"/>
                </a:lnTo>
                <a:lnTo>
                  <a:pt x="81558" y="260222"/>
                </a:lnTo>
                <a:lnTo>
                  <a:pt x="44640" y="260222"/>
                </a:lnTo>
                <a:lnTo>
                  <a:pt x="38735" y="254330"/>
                </a:lnTo>
                <a:lnTo>
                  <a:pt x="38735" y="112483"/>
                </a:lnTo>
                <a:lnTo>
                  <a:pt x="36487" y="101370"/>
                </a:lnTo>
                <a:lnTo>
                  <a:pt x="30356" y="92286"/>
                </a:lnTo>
                <a:lnTo>
                  <a:pt x="21257" y="86157"/>
                </a:lnTo>
                <a:lnTo>
                  <a:pt x="10109" y="83908"/>
                </a:lnTo>
                <a:close/>
              </a:path>
              <a:path w="85725" h="276225">
                <a:moveTo>
                  <a:pt x="27495" y="0"/>
                </a:moveTo>
                <a:lnTo>
                  <a:pt x="22618" y="0"/>
                </a:lnTo>
                <a:lnTo>
                  <a:pt x="19608" y="3009"/>
                </a:lnTo>
                <a:lnTo>
                  <a:pt x="16598" y="6070"/>
                </a:lnTo>
                <a:lnTo>
                  <a:pt x="16598" y="10947"/>
                </a:lnTo>
                <a:lnTo>
                  <a:pt x="19608" y="14020"/>
                </a:lnTo>
                <a:lnTo>
                  <a:pt x="41325" y="35674"/>
                </a:lnTo>
                <a:lnTo>
                  <a:pt x="41325" y="88849"/>
                </a:lnTo>
                <a:lnTo>
                  <a:pt x="43853" y="91376"/>
                </a:lnTo>
                <a:lnTo>
                  <a:pt x="69723" y="91376"/>
                </a:lnTo>
                <a:lnTo>
                  <a:pt x="69723" y="254330"/>
                </a:lnTo>
                <a:lnTo>
                  <a:pt x="63881" y="260222"/>
                </a:lnTo>
                <a:lnTo>
                  <a:pt x="81558" y="260222"/>
                </a:lnTo>
                <a:lnTo>
                  <a:pt x="82930" y="258193"/>
                </a:lnTo>
                <a:lnTo>
                  <a:pt x="85178" y="247116"/>
                </a:lnTo>
                <a:lnTo>
                  <a:pt x="85178" y="58889"/>
                </a:lnTo>
                <a:lnTo>
                  <a:pt x="84340" y="56845"/>
                </a:lnTo>
                <a:lnTo>
                  <a:pt x="82892" y="55460"/>
                </a:lnTo>
                <a:lnTo>
                  <a:pt x="27495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0" name="object 810"/>
          <p:cNvSpPr/>
          <p:nvPr/>
        </p:nvSpPr>
        <p:spPr>
          <a:xfrm>
            <a:off x="9959207" y="5931831"/>
            <a:ext cx="124123" cy="227707"/>
          </a:xfrm>
          <a:custGeom>
            <a:avLst/>
            <a:gdLst/>
            <a:ahLst/>
            <a:cxnLst/>
            <a:rect l="l" t="t" r="r" b="b"/>
            <a:pathLst>
              <a:path w="176529" h="323850">
                <a:moveTo>
                  <a:pt x="176491" y="323570"/>
                </a:moveTo>
                <a:lnTo>
                  <a:pt x="0" y="323570"/>
                </a:lnTo>
                <a:lnTo>
                  <a:pt x="0" y="0"/>
                </a:lnTo>
                <a:lnTo>
                  <a:pt x="176491" y="0"/>
                </a:lnTo>
                <a:lnTo>
                  <a:pt x="176491" y="32357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1" name="object 811"/>
          <p:cNvSpPr/>
          <p:nvPr/>
        </p:nvSpPr>
        <p:spPr>
          <a:xfrm>
            <a:off x="9975878" y="5953825"/>
            <a:ext cx="91082" cy="57596"/>
          </a:xfrm>
          <a:custGeom>
            <a:avLst/>
            <a:gdLst/>
            <a:ahLst/>
            <a:cxnLst/>
            <a:rect l="l" t="t" r="r" b="b"/>
            <a:pathLst>
              <a:path w="129540" h="81915">
                <a:moveTo>
                  <a:pt x="129146" y="81445"/>
                </a:moveTo>
                <a:lnTo>
                  <a:pt x="0" y="81445"/>
                </a:lnTo>
                <a:lnTo>
                  <a:pt x="0" y="0"/>
                </a:lnTo>
                <a:lnTo>
                  <a:pt x="129146" y="0"/>
                </a:lnTo>
                <a:lnTo>
                  <a:pt x="129146" y="81445"/>
                </a:lnTo>
                <a:close/>
              </a:path>
            </a:pathLst>
          </a:custGeom>
          <a:solidFill>
            <a:srgbClr val="A6C6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2" name="object 812"/>
          <p:cNvSpPr/>
          <p:nvPr/>
        </p:nvSpPr>
        <p:spPr>
          <a:xfrm>
            <a:off x="9981628" y="6048875"/>
            <a:ext cx="77688" cy="85279"/>
          </a:xfrm>
          <a:custGeom>
            <a:avLst/>
            <a:gdLst/>
            <a:ahLst/>
            <a:cxnLst/>
            <a:rect l="l" t="t" r="r" b="b"/>
            <a:pathLst>
              <a:path w="110490" h="121284">
                <a:moveTo>
                  <a:pt x="35648" y="0"/>
                </a:moveTo>
                <a:lnTo>
                  <a:pt x="9582" y="586"/>
                </a:lnTo>
                <a:lnTo>
                  <a:pt x="1928" y="25590"/>
                </a:lnTo>
                <a:lnTo>
                  <a:pt x="0" y="49668"/>
                </a:lnTo>
                <a:lnTo>
                  <a:pt x="4081" y="71941"/>
                </a:lnTo>
                <a:lnTo>
                  <a:pt x="29675" y="106188"/>
                </a:lnTo>
                <a:lnTo>
                  <a:pt x="71051" y="120864"/>
                </a:lnTo>
                <a:lnTo>
                  <a:pt x="95611" y="121071"/>
                </a:lnTo>
                <a:lnTo>
                  <a:pt x="90314" y="115288"/>
                </a:lnTo>
                <a:lnTo>
                  <a:pt x="84832" y="108958"/>
                </a:lnTo>
                <a:lnTo>
                  <a:pt x="55675" y="68570"/>
                </a:lnTo>
                <a:lnTo>
                  <a:pt x="43630" y="45340"/>
                </a:lnTo>
                <a:lnTo>
                  <a:pt x="104177" y="45340"/>
                </a:lnTo>
                <a:lnTo>
                  <a:pt x="95789" y="29821"/>
                </a:lnTo>
                <a:lnTo>
                  <a:pt x="79703" y="14534"/>
                </a:lnTo>
                <a:lnTo>
                  <a:pt x="59339" y="4621"/>
                </a:lnTo>
                <a:lnTo>
                  <a:pt x="35648" y="0"/>
                </a:lnTo>
                <a:close/>
              </a:path>
              <a:path w="110490" h="121284">
                <a:moveTo>
                  <a:pt x="104177" y="45340"/>
                </a:moveTo>
                <a:lnTo>
                  <a:pt x="43630" y="45340"/>
                </a:lnTo>
                <a:lnTo>
                  <a:pt x="52837" y="53165"/>
                </a:lnTo>
                <a:lnTo>
                  <a:pt x="62830" y="63092"/>
                </a:lnTo>
                <a:lnTo>
                  <a:pt x="89116" y="95184"/>
                </a:lnTo>
                <a:lnTo>
                  <a:pt x="102584" y="115597"/>
                </a:lnTo>
                <a:lnTo>
                  <a:pt x="108900" y="91956"/>
                </a:lnTo>
                <a:lnTo>
                  <a:pt x="110059" y="69275"/>
                </a:lnTo>
                <a:lnTo>
                  <a:pt x="105782" y="48312"/>
                </a:lnTo>
                <a:lnTo>
                  <a:pt x="104177" y="45340"/>
                </a:lnTo>
                <a:close/>
              </a:path>
            </a:pathLst>
          </a:custGeom>
          <a:solidFill>
            <a:srgbClr val="909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3" name="object 813"/>
          <p:cNvSpPr/>
          <p:nvPr/>
        </p:nvSpPr>
        <p:spPr>
          <a:xfrm>
            <a:off x="6164136" y="5965350"/>
            <a:ext cx="164306" cy="194221"/>
          </a:xfrm>
          <a:custGeom>
            <a:avLst/>
            <a:gdLst/>
            <a:ahLst/>
            <a:cxnLst/>
            <a:rect l="l" t="t" r="r" b="b"/>
            <a:pathLst>
              <a:path w="233679" h="276225">
                <a:moveTo>
                  <a:pt x="233210" y="0"/>
                </a:moveTo>
                <a:lnTo>
                  <a:pt x="177" y="0"/>
                </a:lnTo>
                <a:lnTo>
                  <a:pt x="114" y="546"/>
                </a:lnTo>
                <a:lnTo>
                  <a:pt x="0" y="243205"/>
                </a:lnTo>
                <a:lnTo>
                  <a:pt x="2573" y="255922"/>
                </a:lnTo>
                <a:lnTo>
                  <a:pt x="9583" y="266304"/>
                </a:lnTo>
                <a:lnTo>
                  <a:pt x="19968" y="273303"/>
                </a:lnTo>
                <a:lnTo>
                  <a:pt x="32664" y="275869"/>
                </a:lnTo>
                <a:lnTo>
                  <a:pt x="200672" y="275869"/>
                </a:lnTo>
                <a:lnTo>
                  <a:pt x="213389" y="273303"/>
                </a:lnTo>
                <a:lnTo>
                  <a:pt x="223772" y="266304"/>
                </a:lnTo>
                <a:lnTo>
                  <a:pt x="230771" y="255922"/>
                </a:lnTo>
                <a:lnTo>
                  <a:pt x="233337" y="243205"/>
                </a:lnTo>
                <a:lnTo>
                  <a:pt x="233337" y="1079"/>
                </a:lnTo>
                <a:lnTo>
                  <a:pt x="233210" y="546"/>
                </a:lnTo>
                <a:lnTo>
                  <a:pt x="233210" y="0"/>
                </a:lnTo>
                <a:close/>
              </a:path>
            </a:pathLst>
          </a:custGeom>
          <a:solidFill>
            <a:srgbClr val="EEBB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4" name="object 814"/>
          <p:cNvSpPr/>
          <p:nvPr/>
        </p:nvSpPr>
        <p:spPr>
          <a:xfrm>
            <a:off x="6147927" y="5923720"/>
            <a:ext cx="196900" cy="41970"/>
          </a:xfrm>
          <a:custGeom>
            <a:avLst/>
            <a:gdLst/>
            <a:ahLst/>
            <a:cxnLst/>
            <a:rect l="l" t="t" r="r" b="b"/>
            <a:pathLst>
              <a:path w="280034" h="59690">
                <a:moveTo>
                  <a:pt x="257644" y="0"/>
                </a:moveTo>
                <a:lnTo>
                  <a:pt x="21780" y="0"/>
                </a:lnTo>
                <a:lnTo>
                  <a:pt x="13298" y="1708"/>
                </a:lnTo>
                <a:lnTo>
                  <a:pt x="6375" y="6365"/>
                </a:lnTo>
                <a:lnTo>
                  <a:pt x="1710" y="13265"/>
                </a:lnTo>
                <a:lnTo>
                  <a:pt x="0" y="21704"/>
                </a:lnTo>
                <a:lnTo>
                  <a:pt x="0" y="37350"/>
                </a:lnTo>
                <a:lnTo>
                  <a:pt x="1710" y="45835"/>
                </a:lnTo>
                <a:lnTo>
                  <a:pt x="6375" y="52776"/>
                </a:lnTo>
                <a:lnTo>
                  <a:pt x="13298" y="57462"/>
                </a:lnTo>
                <a:lnTo>
                  <a:pt x="21780" y="59182"/>
                </a:lnTo>
                <a:lnTo>
                  <a:pt x="257644" y="59182"/>
                </a:lnTo>
                <a:lnTo>
                  <a:pt x="266156" y="57462"/>
                </a:lnTo>
                <a:lnTo>
                  <a:pt x="273094" y="52776"/>
                </a:lnTo>
                <a:lnTo>
                  <a:pt x="277765" y="45835"/>
                </a:lnTo>
                <a:lnTo>
                  <a:pt x="279476" y="37350"/>
                </a:lnTo>
                <a:lnTo>
                  <a:pt x="279476" y="21704"/>
                </a:lnTo>
                <a:lnTo>
                  <a:pt x="277765" y="13265"/>
                </a:lnTo>
                <a:lnTo>
                  <a:pt x="273094" y="6365"/>
                </a:lnTo>
                <a:lnTo>
                  <a:pt x="266156" y="1708"/>
                </a:lnTo>
                <a:lnTo>
                  <a:pt x="257644" y="0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5" name="object 815"/>
          <p:cNvSpPr/>
          <p:nvPr/>
        </p:nvSpPr>
        <p:spPr>
          <a:xfrm>
            <a:off x="6206433" y="5894952"/>
            <a:ext cx="79474" cy="29021"/>
          </a:xfrm>
          <a:custGeom>
            <a:avLst/>
            <a:gdLst/>
            <a:ahLst/>
            <a:cxnLst/>
            <a:rect l="l" t="t" r="r" b="b"/>
            <a:pathLst>
              <a:path w="113029" h="41275">
                <a:moveTo>
                  <a:pt x="76873" y="0"/>
                </a:moveTo>
                <a:lnTo>
                  <a:pt x="36207" y="0"/>
                </a:lnTo>
                <a:lnTo>
                  <a:pt x="22127" y="2850"/>
                </a:lnTo>
                <a:lnTo>
                  <a:pt x="10617" y="10618"/>
                </a:lnTo>
                <a:lnTo>
                  <a:pt x="2849" y="22133"/>
                </a:lnTo>
                <a:lnTo>
                  <a:pt x="0" y="36220"/>
                </a:lnTo>
                <a:lnTo>
                  <a:pt x="0" y="40906"/>
                </a:lnTo>
                <a:lnTo>
                  <a:pt x="20269" y="40906"/>
                </a:lnTo>
                <a:lnTo>
                  <a:pt x="20269" y="27432"/>
                </a:lnTo>
                <a:lnTo>
                  <a:pt x="27432" y="20332"/>
                </a:lnTo>
                <a:lnTo>
                  <a:pt x="108967" y="20332"/>
                </a:lnTo>
                <a:lnTo>
                  <a:pt x="102419" y="10618"/>
                </a:lnTo>
                <a:lnTo>
                  <a:pt x="90923" y="2850"/>
                </a:lnTo>
                <a:lnTo>
                  <a:pt x="76873" y="0"/>
                </a:lnTo>
                <a:close/>
              </a:path>
              <a:path w="113029" h="41275">
                <a:moveTo>
                  <a:pt x="108967" y="20332"/>
                </a:moveTo>
                <a:lnTo>
                  <a:pt x="85661" y="20332"/>
                </a:lnTo>
                <a:lnTo>
                  <a:pt x="92811" y="27432"/>
                </a:lnTo>
                <a:lnTo>
                  <a:pt x="92811" y="40906"/>
                </a:lnTo>
                <a:lnTo>
                  <a:pt x="113030" y="40906"/>
                </a:lnTo>
                <a:lnTo>
                  <a:pt x="113030" y="36220"/>
                </a:lnTo>
                <a:lnTo>
                  <a:pt x="110180" y="22133"/>
                </a:lnTo>
                <a:lnTo>
                  <a:pt x="108967" y="20332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6" name="object 816"/>
          <p:cNvSpPr/>
          <p:nvPr/>
        </p:nvSpPr>
        <p:spPr>
          <a:xfrm>
            <a:off x="6196414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886A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7" name="object 817"/>
          <p:cNvSpPr/>
          <p:nvPr/>
        </p:nvSpPr>
        <p:spPr>
          <a:xfrm>
            <a:off x="6229579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886A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8" name="object 818"/>
          <p:cNvSpPr/>
          <p:nvPr/>
        </p:nvSpPr>
        <p:spPr>
          <a:xfrm>
            <a:off x="6262779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886A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9" name="object 819"/>
          <p:cNvSpPr/>
          <p:nvPr/>
        </p:nvSpPr>
        <p:spPr>
          <a:xfrm>
            <a:off x="6295967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671">
            <a:solidFill>
              <a:srgbClr val="886A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0" name="object 820"/>
          <p:cNvSpPr/>
          <p:nvPr/>
        </p:nvSpPr>
        <p:spPr>
          <a:xfrm>
            <a:off x="6366755" y="5965350"/>
            <a:ext cx="164306" cy="194221"/>
          </a:xfrm>
          <a:custGeom>
            <a:avLst/>
            <a:gdLst/>
            <a:ahLst/>
            <a:cxnLst/>
            <a:rect l="l" t="t" r="r" b="b"/>
            <a:pathLst>
              <a:path w="233679" h="276225">
                <a:moveTo>
                  <a:pt x="233159" y="0"/>
                </a:moveTo>
                <a:lnTo>
                  <a:pt x="177" y="0"/>
                </a:lnTo>
                <a:lnTo>
                  <a:pt x="114" y="546"/>
                </a:lnTo>
                <a:lnTo>
                  <a:pt x="0" y="243205"/>
                </a:lnTo>
                <a:lnTo>
                  <a:pt x="2565" y="255922"/>
                </a:lnTo>
                <a:lnTo>
                  <a:pt x="9564" y="266304"/>
                </a:lnTo>
                <a:lnTo>
                  <a:pt x="19947" y="273303"/>
                </a:lnTo>
                <a:lnTo>
                  <a:pt x="32664" y="275869"/>
                </a:lnTo>
                <a:lnTo>
                  <a:pt x="200672" y="275869"/>
                </a:lnTo>
                <a:lnTo>
                  <a:pt x="213380" y="273303"/>
                </a:lnTo>
                <a:lnTo>
                  <a:pt x="223740" y="266304"/>
                </a:lnTo>
                <a:lnTo>
                  <a:pt x="230717" y="255922"/>
                </a:lnTo>
                <a:lnTo>
                  <a:pt x="233273" y="243205"/>
                </a:lnTo>
                <a:lnTo>
                  <a:pt x="233159" y="0"/>
                </a:lnTo>
                <a:close/>
              </a:path>
            </a:pathLst>
          </a:custGeom>
          <a:solidFill>
            <a:srgbClr val="5F94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1" name="object 821"/>
          <p:cNvSpPr/>
          <p:nvPr/>
        </p:nvSpPr>
        <p:spPr>
          <a:xfrm>
            <a:off x="6350524" y="5923720"/>
            <a:ext cx="196900" cy="41970"/>
          </a:xfrm>
          <a:custGeom>
            <a:avLst/>
            <a:gdLst/>
            <a:ahLst/>
            <a:cxnLst/>
            <a:rect l="l" t="t" r="r" b="b"/>
            <a:pathLst>
              <a:path w="280034" h="59690">
                <a:moveTo>
                  <a:pt x="257695" y="0"/>
                </a:moveTo>
                <a:lnTo>
                  <a:pt x="21780" y="0"/>
                </a:lnTo>
                <a:lnTo>
                  <a:pt x="13298" y="1708"/>
                </a:lnTo>
                <a:lnTo>
                  <a:pt x="6375" y="6365"/>
                </a:lnTo>
                <a:lnTo>
                  <a:pt x="1710" y="13265"/>
                </a:lnTo>
                <a:lnTo>
                  <a:pt x="0" y="21704"/>
                </a:lnTo>
                <a:lnTo>
                  <a:pt x="0" y="37350"/>
                </a:lnTo>
                <a:lnTo>
                  <a:pt x="1710" y="45835"/>
                </a:lnTo>
                <a:lnTo>
                  <a:pt x="6375" y="52776"/>
                </a:lnTo>
                <a:lnTo>
                  <a:pt x="13298" y="57462"/>
                </a:lnTo>
                <a:lnTo>
                  <a:pt x="21780" y="59182"/>
                </a:lnTo>
                <a:lnTo>
                  <a:pt x="257695" y="59182"/>
                </a:lnTo>
                <a:lnTo>
                  <a:pt x="266178" y="57462"/>
                </a:lnTo>
                <a:lnTo>
                  <a:pt x="273100" y="52776"/>
                </a:lnTo>
                <a:lnTo>
                  <a:pt x="277766" y="45835"/>
                </a:lnTo>
                <a:lnTo>
                  <a:pt x="279476" y="37350"/>
                </a:lnTo>
                <a:lnTo>
                  <a:pt x="279476" y="21704"/>
                </a:lnTo>
                <a:lnTo>
                  <a:pt x="277766" y="13265"/>
                </a:lnTo>
                <a:lnTo>
                  <a:pt x="273100" y="6365"/>
                </a:lnTo>
                <a:lnTo>
                  <a:pt x="266178" y="1708"/>
                </a:lnTo>
                <a:lnTo>
                  <a:pt x="257695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2" name="object 822"/>
          <p:cNvSpPr/>
          <p:nvPr/>
        </p:nvSpPr>
        <p:spPr>
          <a:xfrm>
            <a:off x="6409030" y="5894952"/>
            <a:ext cx="79920" cy="29021"/>
          </a:xfrm>
          <a:custGeom>
            <a:avLst/>
            <a:gdLst/>
            <a:ahLst/>
            <a:cxnLst/>
            <a:rect l="l" t="t" r="r" b="b"/>
            <a:pathLst>
              <a:path w="113665" h="41275">
                <a:moveTo>
                  <a:pt x="76873" y="0"/>
                </a:moveTo>
                <a:lnTo>
                  <a:pt x="36207" y="0"/>
                </a:lnTo>
                <a:lnTo>
                  <a:pt x="22127" y="2850"/>
                </a:lnTo>
                <a:lnTo>
                  <a:pt x="10617" y="10618"/>
                </a:lnTo>
                <a:lnTo>
                  <a:pt x="2849" y="22133"/>
                </a:lnTo>
                <a:lnTo>
                  <a:pt x="0" y="36220"/>
                </a:lnTo>
                <a:lnTo>
                  <a:pt x="0" y="40906"/>
                </a:lnTo>
                <a:lnTo>
                  <a:pt x="20269" y="40906"/>
                </a:lnTo>
                <a:lnTo>
                  <a:pt x="20269" y="27432"/>
                </a:lnTo>
                <a:lnTo>
                  <a:pt x="27432" y="20332"/>
                </a:lnTo>
                <a:lnTo>
                  <a:pt x="109018" y="20332"/>
                </a:lnTo>
                <a:lnTo>
                  <a:pt x="102468" y="10618"/>
                </a:lnTo>
                <a:lnTo>
                  <a:pt x="90958" y="2850"/>
                </a:lnTo>
                <a:lnTo>
                  <a:pt x="76873" y="0"/>
                </a:lnTo>
                <a:close/>
              </a:path>
              <a:path w="113665" h="41275">
                <a:moveTo>
                  <a:pt x="109018" y="20332"/>
                </a:moveTo>
                <a:lnTo>
                  <a:pt x="85661" y="20332"/>
                </a:lnTo>
                <a:lnTo>
                  <a:pt x="92811" y="27432"/>
                </a:lnTo>
                <a:lnTo>
                  <a:pt x="92811" y="40906"/>
                </a:lnTo>
                <a:lnTo>
                  <a:pt x="113080" y="40906"/>
                </a:lnTo>
                <a:lnTo>
                  <a:pt x="113080" y="36220"/>
                </a:lnTo>
                <a:lnTo>
                  <a:pt x="110232" y="22133"/>
                </a:lnTo>
                <a:lnTo>
                  <a:pt x="109018" y="20332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3" name="object 823"/>
          <p:cNvSpPr/>
          <p:nvPr/>
        </p:nvSpPr>
        <p:spPr>
          <a:xfrm>
            <a:off x="6399010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3A5B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4" name="object 824"/>
          <p:cNvSpPr/>
          <p:nvPr/>
        </p:nvSpPr>
        <p:spPr>
          <a:xfrm>
            <a:off x="6432175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3A5B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5" name="object 825"/>
          <p:cNvSpPr/>
          <p:nvPr/>
        </p:nvSpPr>
        <p:spPr>
          <a:xfrm>
            <a:off x="6465376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3A5B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6" name="object 826"/>
          <p:cNvSpPr/>
          <p:nvPr/>
        </p:nvSpPr>
        <p:spPr>
          <a:xfrm>
            <a:off x="6498563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671">
            <a:solidFill>
              <a:srgbClr val="3A5B1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7" name="object 827"/>
          <p:cNvSpPr/>
          <p:nvPr/>
        </p:nvSpPr>
        <p:spPr>
          <a:xfrm>
            <a:off x="6569356" y="5965350"/>
            <a:ext cx="164306" cy="194221"/>
          </a:xfrm>
          <a:custGeom>
            <a:avLst/>
            <a:gdLst/>
            <a:ahLst/>
            <a:cxnLst/>
            <a:rect l="l" t="t" r="r" b="b"/>
            <a:pathLst>
              <a:path w="233679" h="276225">
                <a:moveTo>
                  <a:pt x="233159" y="0"/>
                </a:moveTo>
                <a:lnTo>
                  <a:pt x="177" y="0"/>
                </a:lnTo>
                <a:lnTo>
                  <a:pt x="114" y="546"/>
                </a:lnTo>
                <a:lnTo>
                  <a:pt x="0" y="243205"/>
                </a:lnTo>
                <a:lnTo>
                  <a:pt x="2565" y="255922"/>
                </a:lnTo>
                <a:lnTo>
                  <a:pt x="9564" y="266304"/>
                </a:lnTo>
                <a:lnTo>
                  <a:pt x="19947" y="273303"/>
                </a:lnTo>
                <a:lnTo>
                  <a:pt x="32664" y="275869"/>
                </a:lnTo>
                <a:lnTo>
                  <a:pt x="200672" y="275869"/>
                </a:lnTo>
                <a:lnTo>
                  <a:pt x="213389" y="273303"/>
                </a:lnTo>
                <a:lnTo>
                  <a:pt x="223772" y="266304"/>
                </a:lnTo>
                <a:lnTo>
                  <a:pt x="230771" y="255922"/>
                </a:lnTo>
                <a:lnTo>
                  <a:pt x="233337" y="243205"/>
                </a:lnTo>
                <a:lnTo>
                  <a:pt x="233337" y="1079"/>
                </a:lnTo>
                <a:lnTo>
                  <a:pt x="233159" y="546"/>
                </a:lnTo>
                <a:lnTo>
                  <a:pt x="233159" y="0"/>
                </a:lnTo>
                <a:close/>
              </a:path>
            </a:pathLst>
          </a:custGeom>
          <a:solidFill>
            <a:srgbClr val="6FB0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8" name="object 828"/>
          <p:cNvSpPr/>
          <p:nvPr/>
        </p:nvSpPr>
        <p:spPr>
          <a:xfrm>
            <a:off x="6553143" y="5923720"/>
            <a:ext cx="196900" cy="41970"/>
          </a:xfrm>
          <a:custGeom>
            <a:avLst/>
            <a:gdLst/>
            <a:ahLst/>
            <a:cxnLst/>
            <a:rect l="l" t="t" r="r" b="b"/>
            <a:pathLst>
              <a:path w="280034" h="59690">
                <a:moveTo>
                  <a:pt x="257644" y="0"/>
                </a:moveTo>
                <a:lnTo>
                  <a:pt x="21780" y="0"/>
                </a:lnTo>
                <a:lnTo>
                  <a:pt x="13298" y="1708"/>
                </a:lnTo>
                <a:lnTo>
                  <a:pt x="6375" y="6365"/>
                </a:lnTo>
                <a:lnTo>
                  <a:pt x="1710" y="13265"/>
                </a:lnTo>
                <a:lnTo>
                  <a:pt x="0" y="21704"/>
                </a:lnTo>
                <a:lnTo>
                  <a:pt x="0" y="37350"/>
                </a:lnTo>
                <a:lnTo>
                  <a:pt x="1710" y="45835"/>
                </a:lnTo>
                <a:lnTo>
                  <a:pt x="6375" y="52776"/>
                </a:lnTo>
                <a:lnTo>
                  <a:pt x="13298" y="57462"/>
                </a:lnTo>
                <a:lnTo>
                  <a:pt x="21780" y="59182"/>
                </a:lnTo>
                <a:lnTo>
                  <a:pt x="257644" y="59182"/>
                </a:lnTo>
                <a:lnTo>
                  <a:pt x="266129" y="57462"/>
                </a:lnTo>
                <a:lnTo>
                  <a:pt x="273070" y="52776"/>
                </a:lnTo>
                <a:lnTo>
                  <a:pt x="277756" y="45835"/>
                </a:lnTo>
                <a:lnTo>
                  <a:pt x="279476" y="37350"/>
                </a:lnTo>
                <a:lnTo>
                  <a:pt x="279476" y="21704"/>
                </a:lnTo>
                <a:lnTo>
                  <a:pt x="277756" y="13265"/>
                </a:lnTo>
                <a:lnTo>
                  <a:pt x="273070" y="6365"/>
                </a:lnTo>
                <a:lnTo>
                  <a:pt x="266129" y="1708"/>
                </a:lnTo>
                <a:lnTo>
                  <a:pt x="257644" y="0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9" name="object 829"/>
          <p:cNvSpPr/>
          <p:nvPr/>
        </p:nvSpPr>
        <p:spPr>
          <a:xfrm>
            <a:off x="6611631" y="5894952"/>
            <a:ext cx="79474" cy="29021"/>
          </a:xfrm>
          <a:custGeom>
            <a:avLst/>
            <a:gdLst/>
            <a:ahLst/>
            <a:cxnLst/>
            <a:rect l="l" t="t" r="r" b="b"/>
            <a:pathLst>
              <a:path w="113029" h="41275">
                <a:moveTo>
                  <a:pt x="76873" y="0"/>
                </a:moveTo>
                <a:lnTo>
                  <a:pt x="36207" y="0"/>
                </a:lnTo>
                <a:lnTo>
                  <a:pt x="22127" y="2850"/>
                </a:lnTo>
                <a:lnTo>
                  <a:pt x="10617" y="10618"/>
                </a:lnTo>
                <a:lnTo>
                  <a:pt x="2849" y="22133"/>
                </a:lnTo>
                <a:lnTo>
                  <a:pt x="0" y="36220"/>
                </a:lnTo>
                <a:lnTo>
                  <a:pt x="0" y="40906"/>
                </a:lnTo>
                <a:lnTo>
                  <a:pt x="20269" y="40906"/>
                </a:lnTo>
                <a:lnTo>
                  <a:pt x="20269" y="27432"/>
                </a:lnTo>
                <a:lnTo>
                  <a:pt x="27432" y="20332"/>
                </a:lnTo>
                <a:lnTo>
                  <a:pt x="108978" y="20332"/>
                </a:lnTo>
                <a:lnTo>
                  <a:pt x="102442" y="10618"/>
                </a:lnTo>
                <a:lnTo>
                  <a:pt x="90950" y="2850"/>
                </a:lnTo>
                <a:lnTo>
                  <a:pt x="76873" y="0"/>
                </a:lnTo>
                <a:close/>
              </a:path>
              <a:path w="113029" h="41275">
                <a:moveTo>
                  <a:pt x="108978" y="20332"/>
                </a:moveTo>
                <a:lnTo>
                  <a:pt x="85661" y="20332"/>
                </a:lnTo>
                <a:lnTo>
                  <a:pt x="92811" y="27432"/>
                </a:lnTo>
                <a:lnTo>
                  <a:pt x="92811" y="40906"/>
                </a:lnTo>
                <a:lnTo>
                  <a:pt x="113030" y="40906"/>
                </a:lnTo>
                <a:lnTo>
                  <a:pt x="113030" y="36220"/>
                </a:lnTo>
                <a:lnTo>
                  <a:pt x="110189" y="22133"/>
                </a:lnTo>
                <a:lnTo>
                  <a:pt x="108978" y="20332"/>
                </a:lnTo>
                <a:close/>
              </a:path>
            </a:pathLst>
          </a:custGeom>
          <a:solidFill>
            <a:srgbClr val="80C1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0" name="object 830"/>
          <p:cNvSpPr/>
          <p:nvPr/>
        </p:nvSpPr>
        <p:spPr>
          <a:xfrm>
            <a:off x="6601607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3968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1" name="object 831"/>
          <p:cNvSpPr/>
          <p:nvPr/>
        </p:nvSpPr>
        <p:spPr>
          <a:xfrm>
            <a:off x="6634772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734">
            <a:solidFill>
              <a:srgbClr val="3968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2" name="object 832"/>
          <p:cNvSpPr/>
          <p:nvPr/>
        </p:nvSpPr>
        <p:spPr>
          <a:xfrm>
            <a:off x="6667951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671">
            <a:solidFill>
              <a:srgbClr val="3968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3" name="object 833"/>
          <p:cNvSpPr/>
          <p:nvPr/>
        </p:nvSpPr>
        <p:spPr>
          <a:xfrm>
            <a:off x="6701160" y="5978265"/>
            <a:ext cx="0" cy="157608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78"/>
                </a:lnTo>
              </a:path>
            </a:pathLst>
          </a:custGeom>
          <a:ln w="11671">
            <a:solidFill>
              <a:srgbClr val="3968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4" name="object 834"/>
          <p:cNvSpPr/>
          <p:nvPr/>
        </p:nvSpPr>
        <p:spPr>
          <a:xfrm>
            <a:off x="8406523" y="6006492"/>
            <a:ext cx="336649" cy="128588"/>
          </a:xfrm>
          <a:custGeom>
            <a:avLst/>
            <a:gdLst/>
            <a:ahLst/>
            <a:cxnLst/>
            <a:rect l="l" t="t" r="r" b="b"/>
            <a:pathLst>
              <a:path w="478790" h="182879">
                <a:moveTo>
                  <a:pt x="299326" y="0"/>
                </a:moveTo>
                <a:lnTo>
                  <a:pt x="179260" y="0"/>
                </a:lnTo>
                <a:lnTo>
                  <a:pt x="131621" y="6393"/>
                </a:lnTo>
                <a:lnTo>
                  <a:pt x="88804" y="24442"/>
                </a:lnTo>
                <a:lnTo>
                  <a:pt x="52520" y="52446"/>
                </a:lnTo>
                <a:lnTo>
                  <a:pt x="24484" y="88706"/>
                </a:lnTo>
                <a:lnTo>
                  <a:pt x="6406" y="131522"/>
                </a:lnTo>
                <a:lnTo>
                  <a:pt x="0" y="179196"/>
                </a:lnTo>
                <a:lnTo>
                  <a:pt x="0" y="182689"/>
                </a:lnTo>
                <a:lnTo>
                  <a:pt x="478523" y="182689"/>
                </a:lnTo>
                <a:lnTo>
                  <a:pt x="478523" y="179196"/>
                </a:lnTo>
                <a:lnTo>
                  <a:pt x="472125" y="131522"/>
                </a:lnTo>
                <a:lnTo>
                  <a:pt x="454066" y="88706"/>
                </a:lnTo>
                <a:lnTo>
                  <a:pt x="426053" y="52446"/>
                </a:lnTo>
                <a:lnTo>
                  <a:pt x="389788" y="24442"/>
                </a:lnTo>
                <a:lnTo>
                  <a:pt x="346978" y="6393"/>
                </a:lnTo>
                <a:lnTo>
                  <a:pt x="299326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5" name="object 835"/>
          <p:cNvSpPr/>
          <p:nvPr/>
        </p:nvSpPr>
        <p:spPr>
          <a:xfrm>
            <a:off x="8677350" y="6202016"/>
            <a:ext cx="99120" cy="9912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70256" y="0"/>
                </a:moveTo>
                <a:lnTo>
                  <a:pt x="42883" y="5541"/>
                </a:lnTo>
                <a:lnTo>
                  <a:pt x="20554" y="20642"/>
                </a:lnTo>
                <a:lnTo>
                  <a:pt x="5512" y="43017"/>
                </a:lnTo>
                <a:lnTo>
                  <a:pt x="0" y="70383"/>
                </a:lnTo>
                <a:lnTo>
                  <a:pt x="5512" y="97793"/>
                </a:lnTo>
                <a:lnTo>
                  <a:pt x="20554" y="120205"/>
                </a:lnTo>
                <a:lnTo>
                  <a:pt x="42883" y="135330"/>
                </a:lnTo>
                <a:lnTo>
                  <a:pt x="70256" y="140881"/>
                </a:lnTo>
                <a:lnTo>
                  <a:pt x="97675" y="135330"/>
                </a:lnTo>
                <a:lnTo>
                  <a:pt x="120045" y="120205"/>
                </a:lnTo>
                <a:lnTo>
                  <a:pt x="135116" y="97793"/>
                </a:lnTo>
                <a:lnTo>
                  <a:pt x="140639" y="70383"/>
                </a:lnTo>
                <a:lnTo>
                  <a:pt x="135116" y="43017"/>
                </a:lnTo>
                <a:lnTo>
                  <a:pt x="120045" y="20642"/>
                </a:lnTo>
                <a:lnTo>
                  <a:pt x="97675" y="5541"/>
                </a:lnTo>
                <a:lnTo>
                  <a:pt x="70256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6" name="object 836"/>
          <p:cNvSpPr/>
          <p:nvPr/>
        </p:nvSpPr>
        <p:spPr>
          <a:xfrm>
            <a:off x="8708727" y="6233487"/>
            <a:ext cx="36165" cy="3616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628" y="0"/>
                </a:moveTo>
                <a:lnTo>
                  <a:pt x="15607" y="2025"/>
                </a:lnTo>
                <a:lnTo>
                  <a:pt x="7466" y="7537"/>
                </a:lnTo>
                <a:lnTo>
                  <a:pt x="1998" y="15687"/>
                </a:lnTo>
                <a:lnTo>
                  <a:pt x="0" y="25628"/>
                </a:lnTo>
                <a:lnTo>
                  <a:pt x="1998" y="35640"/>
                </a:lnTo>
                <a:lnTo>
                  <a:pt x="7466" y="43824"/>
                </a:lnTo>
                <a:lnTo>
                  <a:pt x="15607" y="49345"/>
                </a:lnTo>
                <a:lnTo>
                  <a:pt x="25628" y="51371"/>
                </a:lnTo>
                <a:lnTo>
                  <a:pt x="35662" y="49345"/>
                </a:lnTo>
                <a:lnTo>
                  <a:pt x="43843" y="43824"/>
                </a:lnTo>
                <a:lnTo>
                  <a:pt x="49352" y="35640"/>
                </a:lnTo>
                <a:lnTo>
                  <a:pt x="51371" y="25628"/>
                </a:lnTo>
                <a:lnTo>
                  <a:pt x="49352" y="15687"/>
                </a:lnTo>
                <a:lnTo>
                  <a:pt x="43843" y="7537"/>
                </a:lnTo>
                <a:lnTo>
                  <a:pt x="35662" y="2025"/>
                </a:lnTo>
                <a:lnTo>
                  <a:pt x="25628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7" name="object 837"/>
          <p:cNvSpPr/>
          <p:nvPr/>
        </p:nvSpPr>
        <p:spPr>
          <a:xfrm>
            <a:off x="8309829" y="6134946"/>
            <a:ext cx="529977" cy="108496"/>
          </a:xfrm>
          <a:custGeom>
            <a:avLst/>
            <a:gdLst/>
            <a:ahLst/>
            <a:cxnLst/>
            <a:rect l="l" t="t" r="r" b="b"/>
            <a:pathLst>
              <a:path w="753745" h="154304">
                <a:moveTo>
                  <a:pt x="631317" y="0"/>
                </a:moveTo>
                <a:lnTo>
                  <a:pt x="122415" y="0"/>
                </a:lnTo>
                <a:lnTo>
                  <a:pt x="74762" y="9608"/>
                </a:lnTo>
                <a:lnTo>
                  <a:pt x="35852" y="35812"/>
                </a:lnTo>
                <a:lnTo>
                  <a:pt x="9619" y="74682"/>
                </a:lnTo>
                <a:lnTo>
                  <a:pt x="0" y="122288"/>
                </a:lnTo>
                <a:lnTo>
                  <a:pt x="0" y="154051"/>
                </a:lnTo>
                <a:lnTo>
                  <a:pt x="101422" y="154051"/>
                </a:lnTo>
                <a:lnTo>
                  <a:pt x="111230" y="123666"/>
                </a:lnTo>
                <a:lnTo>
                  <a:pt x="130624" y="99218"/>
                </a:lnTo>
                <a:lnTo>
                  <a:pt x="157416" y="82924"/>
                </a:lnTo>
                <a:lnTo>
                  <a:pt x="189420" y="77000"/>
                </a:lnTo>
                <a:lnTo>
                  <a:pt x="744421" y="77000"/>
                </a:lnTo>
                <a:lnTo>
                  <a:pt x="743954" y="74682"/>
                </a:lnTo>
                <a:lnTo>
                  <a:pt x="717767" y="35812"/>
                </a:lnTo>
                <a:lnTo>
                  <a:pt x="678914" y="9608"/>
                </a:lnTo>
                <a:lnTo>
                  <a:pt x="631317" y="0"/>
                </a:lnTo>
                <a:close/>
              </a:path>
              <a:path w="753745" h="154304">
                <a:moveTo>
                  <a:pt x="592937" y="77000"/>
                </a:moveTo>
                <a:lnTo>
                  <a:pt x="189420" y="77000"/>
                </a:lnTo>
                <a:lnTo>
                  <a:pt x="221293" y="82924"/>
                </a:lnTo>
                <a:lnTo>
                  <a:pt x="248031" y="99218"/>
                </a:lnTo>
                <a:lnTo>
                  <a:pt x="267433" y="123666"/>
                </a:lnTo>
                <a:lnTo>
                  <a:pt x="277304" y="154051"/>
                </a:lnTo>
                <a:lnTo>
                  <a:pt x="504990" y="154051"/>
                </a:lnTo>
                <a:lnTo>
                  <a:pt x="514868" y="123666"/>
                </a:lnTo>
                <a:lnTo>
                  <a:pt x="534281" y="99218"/>
                </a:lnTo>
                <a:lnTo>
                  <a:pt x="561034" y="82924"/>
                </a:lnTo>
                <a:lnTo>
                  <a:pt x="592937" y="77000"/>
                </a:lnTo>
                <a:close/>
              </a:path>
              <a:path w="753745" h="154304">
                <a:moveTo>
                  <a:pt x="744421" y="77000"/>
                </a:moveTo>
                <a:lnTo>
                  <a:pt x="592937" y="77000"/>
                </a:lnTo>
                <a:lnTo>
                  <a:pt x="624886" y="82924"/>
                </a:lnTo>
                <a:lnTo>
                  <a:pt x="651673" y="99218"/>
                </a:lnTo>
                <a:lnTo>
                  <a:pt x="671095" y="123666"/>
                </a:lnTo>
                <a:lnTo>
                  <a:pt x="680948" y="154051"/>
                </a:lnTo>
                <a:lnTo>
                  <a:pt x="753554" y="154051"/>
                </a:lnTo>
                <a:lnTo>
                  <a:pt x="753554" y="122288"/>
                </a:lnTo>
                <a:lnTo>
                  <a:pt x="744421" y="7700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8" name="object 838"/>
          <p:cNvSpPr/>
          <p:nvPr/>
        </p:nvSpPr>
        <p:spPr>
          <a:xfrm>
            <a:off x="8393455" y="6202016"/>
            <a:ext cx="99120" cy="9912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70510" y="0"/>
                </a:moveTo>
                <a:lnTo>
                  <a:pt x="43071" y="5541"/>
                </a:lnTo>
                <a:lnTo>
                  <a:pt x="20658" y="20642"/>
                </a:lnTo>
                <a:lnTo>
                  <a:pt x="5543" y="43017"/>
                </a:lnTo>
                <a:lnTo>
                  <a:pt x="0" y="70383"/>
                </a:lnTo>
                <a:lnTo>
                  <a:pt x="5543" y="97793"/>
                </a:lnTo>
                <a:lnTo>
                  <a:pt x="20658" y="120205"/>
                </a:lnTo>
                <a:lnTo>
                  <a:pt x="43071" y="135330"/>
                </a:lnTo>
                <a:lnTo>
                  <a:pt x="70510" y="140881"/>
                </a:lnTo>
                <a:lnTo>
                  <a:pt x="97856" y="135330"/>
                </a:lnTo>
                <a:lnTo>
                  <a:pt x="120188" y="120205"/>
                </a:lnTo>
                <a:lnTo>
                  <a:pt x="135245" y="97793"/>
                </a:lnTo>
                <a:lnTo>
                  <a:pt x="140766" y="70383"/>
                </a:lnTo>
                <a:lnTo>
                  <a:pt x="135245" y="43017"/>
                </a:lnTo>
                <a:lnTo>
                  <a:pt x="120188" y="20642"/>
                </a:lnTo>
                <a:lnTo>
                  <a:pt x="97856" y="5541"/>
                </a:lnTo>
                <a:lnTo>
                  <a:pt x="7051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9" name="object 839"/>
          <p:cNvSpPr/>
          <p:nvPr/>
        </p:nvSpPr>
        <p:spPr>
          <a:xfrm>
            <a:off x="8424921" y="6233487"/>
            <a:ext cx="36165" cy="3616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742" y="0"/>
                </a:moveTo>
                <a:lnTo>
                  <a:pt x="15730" y="2025"/>
                </a:lnTo>
                <a:lnTo>
                  <a:pt x="7546" y="7537"/>
                </a:lnTo>
                <a:lnTo>
                  <a:pt x="2025" y="15687"/>
                </a:lnTo>
                <a:lnTo>
                  <a:pt x="0" y="25628"/>
                </a:lnTo>
                <a:lnTo>
                  <a:pt x="2025" y="35640"/>
                </a:lnTo>
                <a:lnTo>
                  <a:pt x="7546" y="43824"/>
                </a:lnTo>
                <a:lnTo>
                  <a:pt x="15730" y="49345"/>
                </a:lnTo>
                <a:lnTo>
                  <a:pt x="25742" y="51371"/>
                </a:lnTo>
                <a:lnTo>
                  <a:pt x="35710" y="49345"/>
                </a:lnTo>
                <a:lnTo>
                  <a:pt x="43857" y="43824"/>
                </a:lnTo>
                <a:lnTo>
                  <a:pt x="49354" y="35640"/>
                </a:lnTo>
                <a:lnTo>
                  <a:pt x="51371" y="25628"/>
                </a:lnTo>
                <a:lnTo>
                  <a:pt x="49354" y="15687"/>
                </a:lnTo>
                <a:lnTo>
                  <a:pt x="43857" y="7537"/>
                </a:lnTo>
                <a:lnTo>
                  <a:pt x="35710" y="2025"/>
                </a:lnTo>
                <a:lnTo>
                  <a:pt x="25742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0" name="object 840"/>
          <p:cNvSpPr/>
          <p:nvPr/>
        </p:nvSpPr>
        <p:spPr>
          <a:xfrm>
            <a:off x="8431756" y="6030793"/>
            <a:ext cx="287982" cy="104477"/>
          </a:xfrm>
          <a:custGeom>
            <a:avLst/>
            <a:gdLst/>
            <a:ahLst/>
            <a:cxnLst/>
            <a:rect l="l" t="t" r="r" b="b"/>
            <a:pathLst>
              <a:path w="409575" h="148590">
                <a:moveTo>
                  <a:pt x="179857" y="0"/>
                </a:moveTo>
                <a:lnTo>
                  <a:pt x="144665" y="0"/>
                </a:lnTo>
                <a:lnTo>
                  <a:pt x="99013" y="7382"/>
                </a:lnTo>
                <a:lnTo>
                  <a:pt x="59310" y="27934"/>
                </a:lnTo>
                <a:lnTo>
                  <a:pt x="27967" y="59261"/>
                </a:lnTo>
                <a:lnTo>
                  <a:pt x="7393" y="98969"/>
                </a:lnTo>
                <a:lnTo>
                  <a:pt x="0" y="144665"/>
                </a:lnTo>
                <a:lnTo>
                  <a:pt x="0" y="148158"/>
                </a:lnTo>
                <a:lnTo>
                  <a:pt x="179857" y="148158"/>
                </a:lnTo>
                <a:lnTo>
                  <a:pt x="179857" y="0"/>
                </a:lnTo>
                <a:close/>
              </a:path>
              <a:path w="409575" h="148590">
                <a:moveTo>
                  <a:pt x="264680" y="0"/>
                </a:moveTo>
                <a:lnTo>
                  <a:pt x="229552" y="0"/>
                </a:lnTo>
                <a:lnTo>
                  <a:pt x="229552" y="148158"/>
                </a:lnTo>
                <a:lnTo>
                  <a:pt x="409409" y="148158"/>
                </a:lnTo>
                <a:lnTo>
                  <a:pt x="409409" y="144665"/>
                </a:lnTo>
                <a:lnTo>
                  <a:pt x="402014" y="98969"/>
                </a:lnTo>
                <a:lnTo>
                  <a:pt x="381434" y="59261"/>
                </a:lnTo>
                <a:lnTo>
                  <a:pt x="350079" y="27934"/>
                </a:lnTo>
                <a:lnTo>
                  <a:pt x="310358" y="7382"/>
                </a:lnTo>
                <a:lnTo>
                  <a:pt x="264680" y="0"/>
                </a:lnTo>
                <a:close/>
              </a:path>
            </a:pathLst>
          </a:custGeom>
          <a:solidFill>
            <a:srgbClr val="A9D2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1" name="object 841"/>
          <p:cNvSpPr/>
          <p:nvPr/>
        </p:nvSpPr>
        <p:spPr>
          <a:xfrm>
            <a:off x="8726449" y="5713552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908" y="0"/>
                </a:moveTo>
                <a:lnTo>
                  <a:pt x="162556" y="5567"/>
                </a:lnTo>
                <a:lnTo>
                  <a:pt x="118166" y="21427"/>
                </a:lnTo>
                <a:lnTo>
                  <a:pt x="79005" y="46316"/>
                </a:lnTo>
                <a:lnTo>
                  <a:pt x="46341" y="78971"/>
                </a:lnTo>
                <a:lnTo>
                  <a:pt x="21441" y="118128"/>
                </a:lnTo>
                <a:lnTo>
                  <a:pt x="5571" y="162524"/>
                </a:lnTo>
                <a:lnTo>
                  <a:pt x="0" y="210896"/>
                </a:lnTo>
                <a:lnTo>
                  <a:pt x="5571" y="259247"/>
                </a:lnTo>
                <a:lnTo>
                  <a:pt x="21441" y="303636"/>
                </a:lnTo>
                <a:lnTo>
                  <a:pt x="46341" y="342794"/>
                </a:lnTo>
                <a:lnTo>
                  <a:pt x="79005" y="375455"/>
                </a:lnTo>
                <a:lnTo>
                  <a:pt x="118166" y="400353"/>
                </a:lnTo>
                <a:lnTo>
                  <a:pt x="162556" y="416221"/>
                </a:lnTo>
                <a:lnTo>
                  <a:pt x="210908" y="421792"/>
                </a:lnTo>
                <a:lnTo>
                  <a:pt x="259276" y="416221"/>
                </a:lnTo>
                <a:lnTo>
                  <a:pt x="303671" y="400353"/>
                </a:lnTo>
                <a:lnTo>
                  <a:pt x="342828" y="375455"/>
                </a:lnTo>
                <a:lnTo>
                  <a:pt x="375484" y="342794"/>
                </a:lnTo>
                <a:lnTo>
                  <a:pt x="400375" y="303636"/>
                </a:lnTo>
                <a:lnTo>
                  <a:pt x="416237" y="259247"/>
                </a:lnTo>
                <a:lnTo>
                  <a:pt x="421805" y="210896"/>
                </a:lnTo>
                <a:lnTo>
                  <a:pt x="416237" y="162524"/>
                </a:lnTo>
                <a:lnTo>
                  <a:pt x="400375" y="118128"/>
                </a:lnTo>
                <a:lnTo>
                  <a:pt x="375484" y="78971"/>
                </a:lnTo>
                <a:lnTo>
                  <a:pt x="342828" y="46316"/>
                </a:lnTo>
                <a:lnTo>
                  <a:pt x="303671" y="21427"/>
                </a:lnTo>
                <a:lnTo>
                  <a:pt x="259276" y="5567"/>
                </a:lnTo>
                <a:lnTo>
                  <a:pt x="210908" y="0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2" name="object 842"/>
          <p:cNvSpPr/>
          <p:nvPr/>
        </p:nvSpPr>
        <p:spPr>
          <a:xfrm>
            <a:off x="8775510" y="5774090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09" h="548004">
                <a:moveTo>
                  <a:pt x="7569" y="163080"/>
                </a:moveTo>
                <a:lnTo>
                  <a:pt x="0" y="173189"/>
                </a:lnTo>
                <a:lnTo>
                  <a:pt x="128663" y="269557"/>
                </a:lnTo>
                <a:lnTo>
                  <a:pt x="128663" y="547890"/>
                </a:lnTo>
                <a:lnTo>
                  <a:pt x="153809" y="547890"/>
                </a:lnTo>
                <a:lnTo>
                  <a:pt x="153809" y="253796"/>
                </a:lnTo>
                <a:lnTo>
                  <a:pt x="128663" y="253796"/>
                </a:lnTo>
                <a:lnTo>
                  <a:pt x="86017" y="221856"/>
                </a:lnTo>
                <a:lnTo>
                  <a:pt x="86017" y="212470"/>
                </a:lnTo>
                <a:lnTo>
                  <a:pt x="73380" y="212470"/>
                </a:lnTo>
                <a:lnTo>
                  <a:pt x="7569" y="163080"/>
                </a:lnTo>
                <a:close/>
              </a:path>
              <a:path w="270509" h="548004">
                <a:moveTo>
                  <a:pt x="84937" y="9563"/>
                </a:moveTo>
                <a:lnTo>
                  <a:pt x="76034" y="18465"/>
                </a:lnTo>
                <a:lnTo>
                  <a:pt x="128663" y="71043"/>
                </a:lnTo>
                <a:lnTo>
                  <a:pt x="128663" y="253796"/>
                </a:lnTo>
                <a:lnTo>
                  <a:pt x="153809" y="253796"/>
                </a:lnTo>
                <a:lnTo>
                  <a:pt x="153809" y="215049"/>
                </a:lnTo>
                <a:lnTo>
                  <a:pt x="171592" y="197307"/>
                </a:lnTo>
                <a:lnTo>
                  <a:pt x="153809" y="197307"/>
                </a:lnTo>
                <a:lnTo>
                  <a:pt x="153809" y="112191"/>
                </a:lnTo>
                <a:lnTo>
                  <a:pt x="171627" y="94386"/>
                </a:lnTo>
                <a:lnTo>
                  <a:pt x="153809" y="94386"/>
                </a:lnTo>
                <a:lnTo>
                  <a:pt x="153809" y="53238"/>
                </a:lnTo>
                <a:lnTo>
                  <a:pt x="128663" y="53238"/>
                </a:lnTo>
                <a:lnTo>
                  <a:pt x="84937" y="9563"/>
                </a:lnTo>
                <a:close/>
              </a:path>
              <a:path w="270509" h="548004">
                <a:moveTo>
                  <a:pt x="212722" y="187439"/>
                </a:moveTo>
                <a:lnTo>
                  <a:pt x="181482" y="187439"/>
                </a:lnTo>
                <a:lnTo>
                  <a:pt x="261848" y="222567"/>
                </a:lnTo>
                <a:lnTo>
                  <a:pt x="266839" y="211086"/>
                </a:lnTo>
                <a:lnTo>
                  <a:pt x="212722" y="187439"/>
                </a:lnTo>
                <a:close/>
              </a:path>
              <a:path w="270509" h="548004">
                <a:moveTo>
                  <a:pt x="24231" y="76517"/>
                </a:moveTo>
                <a:lnTo>
                  <a:pt x="15392" y="85420"/>
                </a:lnTo>
                <a:lnTo>
                  <a:pt x="73380" y="143471"/>
                </a:lnTo>
                <a:lnTo>
                  <a:pt x="73380" y="212470"/>
                </a:lnTo>
                <a:lnTo>
                  <a:pt x="86017" y="212470"/>
                </a:lnTo>
                <a:lnTo>
                  <a:pt x="86017" y="125729"/>
                </a:lnTo>
                <a:lnTo>
                  <a:pt x="73380" y="125729"/>
                </a:lnTo>
                <a:lnTo>
                  <a:pt x="24231" y="76517"/>
                </a:lnTo>
                <a:close/>
              </a:path>
              <a:path w="270509" h="548004">
                <a:moveTo>
                  <a:pt x="261124" y="89992"/>
                </a:moveTo>
                <a:lnTo>
                  <a:pt x="153809" y="197307"/>
                </a:lnTo>
                <a:lnTo>
                  <a:pt x="171592" y="197307"/>
                </a:lnTo>
                <a:lnTo>
                  <a:pt x="181482" y="187439"/>
                </a:lnTo>
                <a:lnTo>
                  <a:pt x="212722" y="187439"/>
                </a:lnTo>
                <a:lnTo>
                  <a:pt x="190982" y="177939"/>
                </a:lnTo>
                <a:lnTo>
                  <a:pt x="270027" y="98894"/>
                </a:lnTo>
                <a:lnTo>
                  <a:pt x="261124" y="89992"/>
                </a:lnTo>
                <a:close/>
              </a:path>
              <a:path w="270509" h="548004">
                <a:moveTo>
                  <a:pt x="86017" y="68402"/>
                </a:moveTo>
                <a:lnTo>
                  <a:pt x="73380" y="68402"/>
                </a:lnTo>
                <a:lnTo>
                  <a:pt x="73380" y="125729"/>
                </a:lnTo>
                <a:lnTo>
                  <a:pt x="86017" y="125729"/>
                </a:lnTo>
                <a:lnTo>
                  <a:pt x="86017" y="68402"/>
                </a:lnTo>
                <a:close/>
              </a:path>
              <a:path w="270509" h="548004">
                <a:moveTo>
                  <a:pt x="219976" y="28219"/>
                </a:moveTo>
                <a:lnTo>
                  <a:pt x="153809" y="94386"/>
                </a:lnTo>
                <a:lnTo>
                  <a:pt x="171627" y="94386"/>
                </a:lnTo>
                <a:lnTo>
                  <a:pt x="228879" y="37172"/>
                </a:lnTo>
                <a:lnTo>
                  <a:pt x="219976" y="28219"/>
                </a:lnTo>
                <a:close/>
              </a:path>
              <a:path w="270509" h="548004">
                <a:moveTo>
                  <a:pt x="153809" y="0"/>
                </a:moveTo>
                <a:lnTo>
                  <a:pt x="128663" y="0"/>
                </a:lnTo>
                <a:lnTo>
                  <a:pt x="128663" y="53238"/>
                </a:lnTo>
                <a:lnTo>
                  <a:pt x="153809" y="53238"/>
                </a:lnTo>
                <a:lnTo>
                  <a:pt x="153809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3" name="object 843"/>
          <p:cNvSpPr/>
          <p:nvPr/>
        </p:nvSpPr>
        <p:spPr>
          <a:xfrm>
            <a:off x="7789802" y="5665186"/>
            <a:ext cx="299590" cy="299590"/>
          </a:xfrm>
          <a:custGeom>
            <a:avLst/>
            <a:gdLst/>
            <a:ahLst/>
            <a:cxnLst/>
            <a:rect l="l" t="t" r="r" b="b"/>
            <a:pathLst>
              <a:path w="426084" h="426084">
                <a:moveTo>
                  <a:pt x="213004" y="0"/>
                </a:moveTo>
                <a:lnTo>
                  <a:pt x="164156" y="5627"/>
                </a:lnTo>
                <a:lnTo>
                  <a:pt x="119318" y="21657"/>
                </a:lnTo>
                <a:lnTo>
                  <a:pt x="79769" y="46811"/>
                </a:lnTo>
                <a:lnTo>
                  <a:pt x="46786" y="79808"/>
                </a:lnTo>
                <a:lnTo>
                  <a:pt x="21645" y="119369"/>
                </a:lnTo>
                <a:lnTo>
                  <a:pt x="5624" y="164216"/>
                </a:lnTo>
                <a:lnTo>
                  <a:pt x="0" y="213067"/>
                </a:lnTo>
                <a:lnTo>
                  <a:pt x="5624" y="261896"/>
                </a:lnTo>
                <a:lnTo>
                  <a:pt x="21645" y="306725"/>
                </a:lnTo>
                <a:lnTo>
                  <a:pt x="46786" y="346275"/>
                </a:lnTo>
                <a:lnTo>
                  <a:pt x="79769" y="379265"/>
                </a:lnTo>
                <a:lnTo>
                  <a:pt x="119318" y="404415"/>
                </a:lnTo>
                <a:lnTo>
                  <a:pt x="164156" y="420444"/>
                </a:lnTo>
                <a:lnTo>
                  <a:pt x="213004" y="426072"/>
                </a:lnTo>
                <a:lnTo>
                  <a:pt x="261852" y="420444"/>
                </a:lnTo>
                <a:lnTo>
                  <a:pt x="306689" y="404415"/>
                </a:lnTo>
                <a:lnTo>
                  <a:pt x="346238" y="379265"/>
                </a:lnTo>
                <a:lnTo>
                  <a:pt x="379222" y="346275"/>
                </a:lnTo>
                <a:lnTo>
                  <a:pt x="404363" y="306725"/>
                </a:lnTo>
                <a:lnTo>
                  <a:pt x="420384" y="261896"/>
                </a:lnTo>
                <a:lnTo>
                  <a:pt x="426008" y="213067"/>
                </a:lnTo>
                <a:lnTo>
                  <a:pt x="420384" y="164216"/>
                </a:lnTo>
                <a:lnTo>
                  <a:pt x="404363" y="119369"/>
                </a:lnTo>
                <a:lnTo>
                  <a:pt x="379222" y="79808"/>
                </a:lnTo>
                <a:lnTo>
                  <a:pt x="346238" y="46811"/>
                </a:lnTo>
                <a:lnTo>
                  <a:pt x="306689" y="21657"/>
                </a:lnTo>
                <a:lnTo>
                  <a:pt x="261852" y="5627"/>
                </a:lnTo>
                <a:lnTo>
                  <a:pt x="213004" y="0"/>
                </a:lnTo>
                <a:close/>
              </a:path>
            </a:pathLst>
          </a:custGeom>
          <a:solidFill>
            <a:srgbClr val="F495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4" name="object 844"/>
          <p:cNvSpPr/>
          <p:nvPr/>
        </p:nvSpPr>
        <p:spPr>
          <a:xfrm>
            <a:off x="7845153" y="5751329"/>
            <a:ext cx="187077" cy="408087"/>
          </a:xfrm>
          <a:custGeom>
            <a:avLst/>
            <a:gdLst/>
            <a:ahLst/>
            <a:cxnLst/>
            <a:rect l="l" t="t" r="r" b="b"/>
            <a:pathLst>
              <a:path w="266065" h="580390">
                <a:moveTo>
                  <a:pt x="10591" y="158026"/>
                </a:moveTo>
                <a:lnTo>
                  <a:pt x="0" y="168605"/>
                </a:lnTo>
                <a:lnTo>
                  <a:pt x="117424" y="285915"/>
                </a:lnTo>
                <a:lnTo>
                  <a:pt x="117424" y="580364"/>
                </a:lnTo>
                <a:lnTo>
                  <a:pt x="139915" y="580364"/>
                </a:lnTo>
                <a:lnTo>
                  <a:pt x="139915" y="264794"/>
                </a:lnTo>
                <a:lnTo>
                  <a:pt x="117424" y="264794"/>
                </a:lnTo>
                <a:lnTo>
                  <a:pt x="81330" y="228701"/>
                </a:lnTo>
                <a:lnTo>
                  <a:pt x="81813" y="228701"/>
                </a:lnTo>
                <a:lnTo>
                  <a:pt x="81813" y="214210"/>
                </a:lnTo>
                <a:lnTo>
                  <a:pt x="66840" y="214210"/>
                </a:lnTo>
                <a:lnTo>
                  <a:pt x="10591" y="158026"/>
                </a:lnTo>
                <a:close/>
              </a:path>
              <a:path w="266065" h="580390">
                <a:moveTo>
                  <a:pt x="114943" y="85470"/>
                </a:moveTo>
                <a:lnTo>
                  <a:pt x="93789" y="85470"/>
                </a:lnTo>
                <a:lnTo>
                  <a:pt x="117424" y="109118"/>
                </a:lnTo>
                <a:lnTo>
                  <a:pt x="117424" y="264794"/>
                </a:lnTo>
                <a:lnTo>
                  <a:pt x="139915" y="264794"/>
                </a:lnTo>
                <a:lnTo>
                  <a:pt x="139915" y="221551"/>
                </a:lnTo>
                <a:lnTo>
                  <a:pt x="161065" y="200431"/>
                </a:lnTo>
                <a:lnTo>
                  <a:pt x="139915" y="200431"/>
                </a:lnTo>
                <a:lnTo>
                  <a:pt x="139915" y="87947"/>
                </a:lnTo>
                <a:lnTo>
                  <a:pt x="117424" y="87947"/>
                </a:lnTo>
                <a:lnTo>
                  <a:pt x="114943" y="85470"/>
                </a:lnTo>
                <a:close/>
              </a:path>
              <a:path w="266065" h="580390">
                <a:moveTo>
                  <a:pt x="81813" y="133299"/>
                </a:moveTo>
                <a:lnTo>
                  <a:pt x="66840" y="133299"/>
                </a:lnTo>
                <a:lnTo>
                  <a:pt x="66840" y="214210"/>
                </a:lnTo>
                <a:lnTo>
                  <a:pt x="81813" y="214210"/>
                </a:lnTo>
                <a:lnTo>
                  <a:pt x="81813" y="133299"/>
                </a:lnTo>
                <a:close/>
              </a:path>
              <a:path w="266065" h="580390">
                <a:moveTo>
                  <a:pt x="219989" y="64477"/>
                </a:moveTo>
                <a:lnTo>
                  <a:pt x="205003" y="64477"/>
                </a:lnTo>
                <a:lnTo>
                  <a:pt x="205003" y="134988"/>
                </a:lnTo>
                <a:lnTo>
                  <a:pt x="205371" y="134988"/>
                </a:lnTo>
                <a:lnTo>
                  <a:pt x="139915" y="200431"/>
                </a:lnTo>
                <a:lnTo>
                  <a:pt x="161065" y="200431"/>
                </a:lnTo>
                <a:lnTo>
                  <a:pt x="186004" y="175526"/>
                </a:lnTo>
                <a:lnTo>
                  <a:pt x="265760" y="175526"/>
                </a:lnTo>
                <a:lnTo>
                  <a:pt x="265760" y="160489"/>
                </a:lnTo>
                <a:lnTo>
                  <a:pt x="200977" y="160489"/>
                </a:lnTo>
                <a:lnTo>
                  <a:pt x="241202" y="120307"/>
                </a:lnTo>
                <a:lnTo>
                  <a:pt x="219989" y="120307"/>
                </a:lnTo>
                <a:lnTo>
                  <a:pt x="219989" y="64477"/>
                </a:lnTo>
                <a:close/>
              </a:path>
              <a:path w="266065" h="580390">
                <a:moveTo>
                  <a:pt x="250659" y="89623"/>
                </a:moveTo>
                <a:lnTo>
                  <a:pt x="219989" y="120307"/>
                </a:lnTo>
                <a:lnTo>
                  <a:pt x="241202" y="120307"/>
                </a:lnTo>
                <a:lnTo>
                  <a:pt x="261251" y="100279"/>
                </a:lnTo>
                <a:lnTo>
                  <a:pt x="250659" y="89623"/>
                </a:lnTo>
                <a:close/>
              </a:path>
              <a:path w="266065" h="580390">
                <a:moveTo>
                  <a:pt x="139915" y="0"/>
                </a:moveTo>
                <a:lnTo>
                  <a:pt x="117424" y="0"/>
                </a:lnTo>
                <a:lnTo>
                  <a:pt x="117424" y="87947"/>
                </a:lnTo>
                <a:lnTo>
                  <a:pt x="139915" y="87947"/>
                </a:lnTo>
                <a:lnTo>
                  <a:pt x="139915" y="76936"/>
                </a:lnTo>
                <a:lnTo>
                  <a:pt x="161154" y="55702"/>
                </a:lnTo>
                <a:lnTo>
                  <a:pt x="139915" y="55702"/>
                </a:lnTo>
                <a:lnTo>
                  <a:pt x="139915" y="0"/>
                </a:lnTo>
                <a:close/>
              </a:path>
              <a:path w="266065" h="580390">
                <a:moveTo>
                  <a:pt x="43675" y="14312"/>
                </a:moveTo>
                <a:lnTo>
                  <a:pt x="33083" y="24904"/>
                </a:lnTo>
                <a:lnTo>
                  <a:pt x="78866" y="70561"/>
                </a:lnTo>
                <a:lnTo>
                  <a:pt x="26466" y="70561"/>
                </a:lnTo>
                <a:lnTo>
                  <a:pt x="26466" y="85534"/>
                </a:lnTo>
                <a:lnTo>
                  <a:pt x="93789" y="85597"/>
                </a:lnTo>
                <a:lnTo>
                  <a:pt x="93789" y="85470"/>
                </a:lnTo>
                <a:lnTo>
                  <a:pt x="114943" y="85470"/>
                </a:lnTo>
                <a:lnTo>
                  <a:pt x="43675" y="14312"/>
                </a:lnTo>
                <a:close/>
              </a:path>
              <a:path w="266065" h="580390">
                <a:moveTo>
                  <a:pt x="187261" y="8420"/>
                </a:moveTo>
                <a:lnTo>
                  <a:pt x="139915" y="55702"/>
                </a:lnTo>
                <a:lnTo>
                  <a:pt x="161154" y="55702"/>
                </a:lnTo>
                <a:lnTo>
                  <a:pt x="197853" y="19011"/>
                </a:lnTo>
                <a:lnTo>
                  <a:pt x="187261" y="842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5" name="object 845"/>
          <p:cNvSpPr/>
          <p:nvPr/>
        </p:nvSpPr>
        <p:spPr>
          <a:xfrm>
            <a:off x="7704221" y="5950028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90" h="275590">
                <a:moveTo>
                  <a:pt x="137807" y="0"/>
                </a:moveTo>
                <a:lnTo>
                  <a:pt x="94234" y="7026"/>
                </a:lnTo>
                <a:lnTo>
                  <a:pt x="56402" y="26591"/>
                </a:lnTo>
                <a:lnTo>
                  <a:pt x="26577" y="56424"/>
                </a:lnTo>
                <a:lnTo>
                  <a:pt x="7021" y="94253"/>
                </a:lnTo>
                <a:lnTo>
                  <a:pt x="0" y="137807"/>
                </a:lnTo>
                <a:lnTo>
                  <a:pt x="7021" y="181356"/>
                </a:lnTo>
                <a:lnTo>
                  <a:pt x="26577" y="219172"/>
                </a:lnTo>
                <a:lnTo>
                  <a:pt x="56402" y="248990"/>
                </a:lnTo>
                <a:lnTo>
                  <a:pt x="94234" y="268543"/>
                </a:lnTo>
                <a:lnTo>
                  <a:pt x="137807" y="275564"/>
                </a:lnTo>
                <a:lnTo>
                  <a:pt x="181356" y="268543"/>
                </a:lnTo>
                <a:lnTo>
                  <a:pt x="219172" y="248990"/>
                </a:lnTo>
                <a:lnTo>
                  <a:pt x="248990" y="219172"/>
                </a:lnTo>
                <a:lnTo>
                  <a:pt x="268543" y="181356"/>
                </a:lnTo>
                <a:lnTo>
                  <a:pt x="275564" y="137807"/>
                </a:lnTo>
                <a:lnTo>
                  <a:pt x="268543" y="94253"/>
                </a:lnTo>
                <a:lnTo>
                  <a:pt x="248990" y="56424"/>
                </a:lnTo>
                <a:lnTo>
                  <a:pt x="219172" y="26591"/>
                </a:lnTo>
                <a:lnTo>
                  <a:pt x="181356" y="7026"/>
                </a:lnTo>
                <a:lnTo>
                  <a:pt x="137807" y="0"/>
                </a:lnTo>
                <a:close/>
              </a:path>
            </a:pathLst>
          </a:custGeom>
          <a:solidFill>
            <a:srgbClr val="B1C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6" name="object 846"/>
          <p:cNvSpPr/>
          <p:nvPr/>
        </p:nvSpPr>
        <p:spPr>
          <a:xfrm>
            <a:off x="7737726" y="5980629"/>
            <a:ext cx="135285" cy="179040"/>
          </a:xfrm>
          <a:custGeom>
            <a:avLst/>
            <a:gdLst/>
            <a:ahLst/>
            <a:cxnLst/>
            <a:rect l="l" t="t" r="r" b="b"/>
            <a:pathLst>
              <a:path w="192404" h="254634">
                <a:moveTo>
                  <a:pt x="29959" y="141833"/>
                </a:moveTo>
                <a:lnTo>
                  <a:pt x="21056" y="150736"/>
                </a:lnTo>
                <a:lnTo>
                  <a:pt x="82359" y="211912"/>
                </a:lnTo>
                <a:lnTo>
                  <a:pt x="82359" y="254152"/>
                </a:lnTo>
                <a:lnTo>
                  <a:pt x="98298" y="254152"/>
                </a:lnTo>
                <a:lnTo>
                  <a:pt x="98298" y="194106"/>
                </a:lnTo>
                <a:lnTo>
                  <a:pt x="82359" y="194106"/>
                </a:lnTo>
                <a:lnTo>
                  <a:pt x="29959" y="141833"/>
                </a:lnTo>
                <a:close/>
              </a:path>
              <a:path w="192404" h="254634">
                <a:moveTo>
                  <a:pt x="8902" y="48780"/>
                </a:moveTo>
                <a:lnTo>
                  <a:pt x="0" y="57683"/>
                </a:lnTo>
                <a:lnTo>
                  <a:pt x="82359" y="139915"/>
                </a:lnTo>
                <a:lnTo>
                  <a:pt x="82359" y="194106"/>
                </a:lnTo>
                <a:lnTo>
                  <a:pt x="98298" y="194106"/>
                </a:lnTo>
                <a:lnTo>
                  <a:pt x="98298" y="185991"/>
                </a:lnTo>
                <a:lnTo>
                  <a:pt x="116166" y="168122"/>
                </a:lnTo>
                <a:lnTo>
                  <a:pt x="98298" y="168122"/>
                </a:lnTo>
                <a:lnTo>
                  <a:pt x="98298" y="122110"/>
                </a:lnTo>
                <a:lnTo>
                  <a:pt x="82359" y="122110"/>
                </a:lnTo>
                <a:lnTo>
                  <a:pt x="53479" y="93294"/>
                </a:lnTo>
                <a:lnTo>
                  <a:pt x="53835" y="93294"/>
                </a:lnTo>
                <a:lnTo>
                  <a:pt x="53835" y="81076"/>
                </a:lnTo>
                <a:lnTo>
                  <a:pt x="41275" y="81076"/>
                </a:lnTo>
                <a:lnTo>
                  <a:pt x="8902" y="48780"/>
                </a:lnTo>
                <a:close/>
              </a:path>
              <a:path w="192404" h="254634">
                <a:moveTo>
                  <a:pt x="177393" y="89141"/>
                </a:moveTo>
                <a:lnTo>
                  <a:pt x="98298" y="168122"/>
                </a:lnTo>
                <a:lnTo>
                  <a:pt x="116166" y="168122"/>
                </a:lnTo>
                <a:lnTo>
                  <a:pt x="138480" y="145808"/>
                </a:lnTo>
                <a:lnTo>
                  <a:pt x="192316" y="145808"/>
                </a:lnTo>
                <a:lnTo>
                  <a:pt x="192316" y="133235"/>
                </a:lnTo>
                <a:lnTo>
                  <a:pt x="151053" y="133235"/>
                </a:lnTo>
                <a:lnTo>
                  <a:pt x="186296" y="97980"/>
                </a:lnTo>
                <a:lnTo>
                  <a:pt x="177393" y="89141"/>
                </a:lnTo>
                <a:close/>
              </a:path>
              <a:path w="192404" h="254634">
                <a:moveTo>
                  <a:pt x="98298" y="0"/>
                </a:moveTo>
                <a:lnTo>
                  <a:pt x="82359" y="0"/>
                </a:lnTo>
                <a:lnTo>
                  <a:pt x="82359" y="122110"/>
                </a:lnTo>
                <a:lnTo>
                  <a:pt x="98298" y="122110"/>
                </a:lnTo>
                <a:lnTo>
                  <a:pt x="98298" y="76390"/>
                </a:lnTo>
                <a:lnTo>
                  <a:pt x="116185" y="58521"/>
                </a:lnTo>
                <a:lnTo>
                  <a:pt x="98298" y="58521"/>
                </a:lnTo>
                <a:lnTo>
                  <a:pt x="98298" y="0"/>
                </a:lnTo>
                <a:close/>
              </a:path>
              <a:path w="192404" h="254634">
                <a:moveTo>
                  <a:pt x="53835" y="13106"/>
                </a:moveTo>
                <a:lnTo>
                  <a:pt x="41275" y="13106"/>
                </a:lnTo>
                <a:lnTo>
                  <a:pt x="41275" y="81076"/>
                </a:lnTo>
                <a:lnTo>
                  <a:pt x="53835" y="81076"/>
                </a:lnTo>
                <a:lnTo>
                  <a:pt x="53835" y="13106"/>
                </a:lnTo>
                <a:close/>
              </a:path>
              <a:path w="192404" h="254634">
                <a:moveTo>
                  <a:pt x="139560" y="17373"/>
                </a:moveTo>
                <a:lnTo>
                  <a:pt x="98298" y="58521"/>
                </a:lnTo>
                <a:lnTo>
                  <a:pt x="116185" y="58521"/>
                </a:lnTo>
                <a:lnTo>
                  <a:pt x="148463" y="26276"/>
                </a:lnTo>
                <a:lnTo>
                  <a:pt x="139560" y="17373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7" name="object 847"/>
          <p:cNvSpPr/>
          <p:nvPr/>
        </p:nvSpPr>
        <p:spPr>
          <a:xfrm>
            <a:off x="7184125" y="5886774"/>
            <a:ext cx="251817" cy="251817"/>
          </a:xfrm>
          <a:custGeom>
            <a:avLst/>
            <a:gdLst/>
            <a:ahLst/>
            <a:cxnLst/>
            <a:rect l="l" t="t" r="r" b="b"/>
            <a:pathLst>
              <a:path w="358140" h="358140">
                <a:moveTo>
                  <a:pt x="178955" y="0"/>
                </a:moveTo>
                <a:lnTo>
                  <a:pt x="131361" y="6392"/>
                </a:lnTo>
                <a:lnTo>
                  <a:pt x="88606" y="24433"/>
                </a:lnTo>
                <a:lnTo>
                  <a:pt x="52392" y="52416"/>
                </a:lnTo>
                <a:lnTo>
                  <a:pt x="24419" y="88634"/>
                </a:lnTo>
                <a:lnTo>
                  <a:pt x="6388" y="131383"/>
                </a:lnTo>
                <a:lnTo>
                  <a:pt x="0" y="178955"/>
                </a:lnTo>
                <a:lnTo>
                  <a:pt x="6388" y="226554"/>
                </a:lnTo>
                <a:lnTo>
                  <a:pt x="24419" y="269321"/>
                </a:lnTo>
                <a:lnTo>
                  <a:pt x="52392" y="305550"/>
                </a:lnTo>
                <a:lnTo>
                  <a:pt x="88606" y="333539"/>
                </a:lnTo>
                <a:lnTo>
                  <a:pt x="131361" y="351581"/>
                </a:lnTo>
                <a:lnTo>
                  <a:pt x="178955" y="357974"/>
                </a:lnTo>
                <a:lnTo>
                  <a:pt x="226528" y="351581"/>
                </a:lnTo>
                <a:lnTo>
                  <a:pt x="269276" y="333539"/>
                </a:lnTo>
                <a:lnTo>
                  <a:pt x="305495" y="305550"/>
                </a:lnTo>
                <a:lnTo>
                  <a:pt x="333478" y="269321"/>
                </a:lnTo>
                <a:lnTo>
                  <a:pt x="351518" y="226554"/>
                </a:lnTo>
                <a:lnTo>
                  <a:pt x="357911" y="178955"/>
                </a:lnTo>
                <a:lnTo>
                  <a:pt x="351518" y="131383"/>
                </a:lnTo>
                <a:lnTo>
                  <a:pt x="333478" y="88634"/>
                </a:lnTo>
                <a:lnTo>
                  <a:pt x="305495" y="52416"/>
                </a:lnTo>
                <a:lnTo>
                  <a:pt x="269276" y="24433"/>
                </a:lnTo>
                <a:lnTo>
                  <a:pt x="226528" y="6392"/>
                </a:lnTo>
                <a:lnTo>
                  <a:pt x="178955" y="0"/>
                </a:lnTo>
                <a:close/>
              </a:path>
            </a:pathLst>
          </a:custGeom>
          <a:solidFill>
            <a:srgbClr val="97A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8" name="object 848"/>
          <p:cNvSpPr/>
          <p:nvPr/>
        </p:nvSpPr>
        <p:spPr>
          <a:xfrm>
            <a:off x="7230617" y="5959164"/>
            <a:ext cx="157163" cy="200471"/>
          </a:xfrm>
          <a:custGeom>
            <a:avLst/>
            <a:gdLst/>
            <a:ahLst/>
            <a:cxnLst/>
            <a:rect l="l" t="t" r="r" b="b"/>
            <a:pathLst>
              <a:path w="223520" h="285115">
                <a:moveTo>
                  <a:pt x="8902" y="132753"/>
                </a:moveTo>
                <a:lnTo>
                  <a:pt x="0" y="141655"/>
                </a:lnTo>
                <a:lnTo>
                  <a:pt x="98653" y="240258"/>
                </a:lnTo>
                <a:lnTo>
                  <a:pt x="98653" y="284645"/>
                </a:lnTo>
                <a:lnTo>
                  <a:pt x="117538" y="284645"/>
                </a:lnTo>
                <a:lnTo>
                  <a:pt x="117538" y="222440"/>
                </a:lnTo>
                <a:lnTo>
                  <a:pt x="98653" y="222440"/>
                </a:lnTo>
                <a:lnTo>
                  <a:pt x="68338" y="192189"/>
                </a:lnTo>
                <a:lnTo>
                  <a:pt x="68757" y="192189"/>
                </a:lnTo>
                <a:lnTo>
                  <a:pt x="68757" y="179971"/>
                </a:lnTo>
                <a:lnTo>
                  <a:pt x="56121" y="179971"/>
                </a:lnTo>
                <a:lnTo>
                  <a:pt x="8902" y="132753"/>
                </a:lnTo>
                <a:close/>
              </a:path>
              <a:path w="223520" h="285115">
                <a:moveTo>
                  <a:pt x="36690" y="11963"/>
                </a:moveTo>
                <a:lnTo>
                  <a:pt x="27851" y="20866"/>
                </a:lnTo>
                <a:lnTo>
                  <a:pt x="66230" y="59308"/>
                </a:lnTo>
                <a:lnTo>
                  <a:pt x="22263" y="59308"/>
                </a:lnTo>
                <a:lnTo>
                  <a:pt x="22263" y="71881"/>
                </a:lnTo>
                <a:lnTo>
                  <a:pt x="78803" y="71881"/>
                </a:lnTo>
                <a:lnTo>
                  <a:pt x="98653" y="91668"/>
                </a:lnTo>
                <a:lnTo>
                  <a:pt x="98653" y="222440"/>
                </a:lnTo>
                <a:lnTo>
                  <a:pt x="117538" y="222440"/>
                </a:lnTo>
                <a:lnTo>
                  <a:pt x="117538" y="186118"/>
                </a:lnTo>
                <a:lnTo>
                  <a:pt x="135322" y="168363"/>
                </a:lnTo>
                <a:lnTo>
                  <a:pt x="117538" y="168363"/>
                </a:lnTo>
                <a:lnTo>
                  <a:pt x="117538" y="73863"/>
                </a:lnTo>
                <a:lnTo>
                  <a:pt x="98653" y="73863"/>
                </a:lnTo>
                <a:lnTo>
                  <a:pt x="36690" y="11963"/>
                </a:lnTo>
                <a:close/>
              </a:path>
              <a:path w="223520" h="285115">
                <a:moveTo>
                  <a:pt x="68757" y="111937"/>
                </a:moveTo>
                <a:lnTo>
                  <a:pt x="56121" y="111937"/>
                </a:lnTo>
                <a:lnTo>
                  <a:pt x="56121" y="179971"/>
                </a:lnTo>
                <a:lnTo>
                  <a:pt x="68757" y="179971"/>
                </a:lnTo>
                <a:lnTo>
                  <a:pt x="68757" y="111937"/>
                </a:lnTo>
                <a:close/>
              </a:path>
              <a:path w="223520" h="285115">
                <a:moveTo>
                  <a:pt x="184797" y="54190"/>
                </a:moveTo>
                <a:lnTo>
                  <a:pt x="172224" y="54190"/>
                </a:lnTo>
                <a:lnTo>
                  <a:pt x="172224" y="113385"/>
                </a:lnTo>
                <a:lnTo>
                  <a:pt x="172516" y="113385"/>
                </a:lnTo>
                <a:lnTo>
                  <a:pt x="117538" y="168363"/>
                </a:lnTo>
                <a:lnTo>
                  <a:pt x="135322" y="168363"/>
                </a:lnTo>
                <a:lnTo>
                  <a:pt x="156286" y="147434"/>
                </a:lnTo>
                <a:lnTo>
                  <a:pt x="223291" y="147434"/>
                </a:lnTo>
                <a:lnTo>
                  <a:pt x="223291" y="134861"/>
                </a:lnTo>
                <a:lnTo>
                  <a:pt x="168846" y="134861"/>
                </a:lnTo>
                <a:lnTo>
                  <a:pt x="202662" y="101053"/>
                </a:lnTo>
                <a:lnTo>
                  <a:pt x="184797" y="101053"/>
                </a:lnTo>
                <a:lnTo>
                  <a:pt x="184797" y="54190"/>
                </a:lnTo>
                <a:close/>
              </a:path>
              <a:path w="223520" h="285115">
                <a:moveTo>
                  <a:pt x="210604" y="75310"/>
                </a:moveTo>
                <a:lnTo>
                  <a:pt x="184797" y="101053"/>
                </a:lnTo>
                <a:lnTo>
                  <a:pt x="202662" y="101053"/>
                </a:lnTo>
                <a:lnTo>
                  <a:pt x="219506" y="84213"/>
                </a:lnTo>
                <a:lnTo>
                  <a:pt x="210604" y="75310"/>
                </a:lnTo>
                <a:close/>
              </a:path>
              <a:path w="223520" h="285115">
                <a:moveTo>
                  <a:pt x="117538" y="0"/>
                </a:moveTo>
                <a:lnTo>
                  <a:pt x="98653" y="0"/>
                </a:lnTo>
                <a:lnTo>
                  <a:pt x="98653" y="73863"/>
                </a:lnTo>
                <a:lnTo>
                  <a:pt x="117538" y="73863"/>
                </a:lnTo>
                <a:lnTo>
                  <a:pt x="117538" y="64604"/>
                </a:lnTo>
                <a:lnTo>
                  <a:pt x="135343" y="46799"/>
                </a:lnTo>
                <a:lnTo>
                  <a:pt x="117538" y="46799"/>
                </a:lnTo>
                <a:lnTo>
                  <a:pt x="117538" y="0"/>
                </a:lnTo>
                <a:close/>
              </a:path>
              <a:path w="223520" h="285115">
                <a:moveTo>
                  <a:pt x="157302" y="7099"/>
                </a:moveTo>
                <a:lnTo>
                  <a:pt x="117538" y="46799"/>
                </a:lnTo>
                <a:lnTo>
                  <a:pt x="135343" y="46799"/>
                </a:lnTo>
                <a:lnTo>
                  <a:pt x="166204" y="15938"/>
                </a:lnTo>
                <a:lnTo>
                  <a:pt x="157302" y="7099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9" name="object 849"/>
          <p:cNvSpPr/>
          <p:nvPr/>
        </p:nvSpPr>
        <p:spPr>
          <a:xfrm>
            <a:off x="7322983" y="5950028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90" h="275590">
                <a:moveTo>
                  <a:pt x="137756" y="0"/>
                </a:moveTo>
                <a:lnTo>
                  <a:pt x="94208" y="7026"/>
                </a:lnTo>
                <a:lnTo>
                  <a:pt x="56391" y="26591"/>
                </a:lnTo>
                <a:lnTo>
                  <a:pt x="26574" y="56424"/>
                </a:lnTo>
                <a:lnTo>
                  <a:pt x="7021" y="94253"/>
                </a:lnTo>
                <a:lnTo>
                  <a:pt x="0" y="137807"/>
                </a:lnTo>
                <a:lnTo>
                  <a:pt x="7021" y="181356"/>
                </a:lnTo>
                <a:lnTo>
                  <a:pt x="26574" y="219172"/>
                </a:lnTo>
                <a:lnTo>
                  <a:pt x="56391" y="248990"/>
                </a:lnTo>
                <a:lnTo>
                  <a:pt x="94208" y="268543"/>
                </a:lnTo>
                <a:lnTo>
                  <a:pt x="137756" y="275564"/>
                </a:lnTo>
                <a:lnTo>
                  <a:pt x="181330" y="268543"/>
                </a:lnTo>
                <a:lnTo>
                  <a:pt x="219161" y="248990"/>
                </a:lnTo>
                <a:lnTo>
                  <a:pt x="248987" y="219172"/>
                </a:lnTo>
                <a:lnTo>
                  <a:pt x="268542" y="181356"/>
                </a:lnTo>
                <a:lnTo>
                  <a:pt x="275564" y="137807"/>
                </a:lnTo>
                <a:lnTo>
                  <a:pt x="268542" y="94253"/>
                </a:lnTo>
                <a:lnTo>
                  <a:pt x="248987" y="56424"/>
                </a:lnTo>
                <a:lnTo>
                  <a:pt x="219161" y="26591"/>
                </a:lnTo>
                <a:lnTo>
                  <a:pt x="181330" y="7026"/>
                </a:lnTo>
                <a:lnTo>
                  <a:pt x="137756" y="0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0" name="object 850"/>
          <p:cNvSpPr/>
          <p:nvPr/>
        </p:nvSpPr>
        <p:spPr>
          <a:xfrm>
            <a:off x="7343968" y="5987160"/>
            <a:ext cx="147786" cy="172343"/>
          </a:xfrm>
          <a:custGeom>
            <a:avLst/>
            <a:gdLst/>
            <a:ahLst/>
            <a:cxnLst/>
            <a:rect l="l" t="t" r="r" b="b"/>
            <a:pathLst>
              <a:path w="210184" h="245109">
                <a:moveTo>
                  <a:pt x="116103" y="199948"/>
                </a:moveTo>
                <a:lnTo>
                  <a:pt x="100164" y="199948"/>
                </a:lnTo>
                <a:lnTo>
                  <a:pt x="100164" y="244830"/>
                </a:lnTo>
                <a:lnTo>
                  <a:pt x="116103" y="244830"/>
                </a:lnTo>
                <a:lnTo>
                  <a:pt x="116103" y="199948"/>
                </a:lnTo>
                <a:close/>
              </a:path>
              <a:path w="210184" h="245109">
                <a:moveTo>
                  <a:pt x="8902" y="92938"/>
                </a:moveTo>
                <a:lnTo>
                  <a:pt x="0" y="101841"/>
                </a:lnTo>
                <a:lnTo>
                  <a:pt x="99199" y="200913"/>
                </a:lnTo>
                <a:lnTo>
                  <a:pt x="100164" y="199948"/>
                </a:lnTo>
                <a:lnTo>
                  <a:pt x="116103" y="199948"/>
                </a:lnTo>
                <a:lnTo>
                  <a:pt x="116103" y="184073"/>
                </a:lnTo>
                <a:lnTo>
                  <a:pt x="100164" y="184073"/>
                </a:lnTo>
                <a:lnTo>
                  <a:pt x="68338" y="152374"/>
                </a:lnTo>
                <a:lnTo>
                  <a:pt x="68757" y="152374"/>
                </a:lnTo>
                <a:lnTo>
                  <a:pt x="68757" y="140157"/>
                </a:lnTo>
                <a:lnTo>
                  <a:pt x="56121" y="140157"/>
                </a:lnTo>
                <a:lnTo>
                  <a:pt x="8902" y="92938"/>
                </a:lnTo>
                <a:close/>
              </a:path>
              <a:path w="210184" h="245109">
                <a:moveTo>
                  <a:pt x="116103" y="0"/>
                </a:moveTo>
                <a:lnTo>
                  <a:pt x="100164" y="0"/>
                </a:lnTo>
                <a:lnTo>
                  <a:pt x="100164" y="184073"/>
                </a:lnTo>
                <a:lnTo>
                  <a:pt x="116103" y="184073"/>
                </a:lnTo>
                <a:lnTo>
                  <a:pt x="116103" y="157784"/>
                </a:lnTo>
                <a:lnTo>
                  <a:pt x="133972" y="139915"/>
                </a:lnTo>
                <a:lnTo>
                  <a:pt x="116103" y="139915"/>
                </a:lnTo>
                <a:lnTo>
                  <a:pt x="116103" y="67068"/>
                </a:lnTo>
                <a:lnTo>
                  <a:pt x="133959" y="49212"/>
                </a:lnTo>
                <a:lnTo>
                  <a:pt x="116103" y="49212"/>
                </a:lnTo>
                <a:lnTo>
                  <a:pt x="116103" y="0"/>
                </a:lnTo>
                <a:close/>
              </a:path>
              <a:path w="210184" h="245109">
                <a:moveTo>
                  <a:pt x="68757" y="72123"/>
                </a:moveTo>
                <a:lnTo>
                  <a:pt x="56121" y="72123"/>
                </a:lnTo>
                <a:lnTo>
                  <a:pt x="56121" y="140157"/>
                </a:lnTo>
                <a:lnTo>
                  <a:pt x="68757" y="140157"/>
                </a:lnTo>
                <a:lnTo>
                  <a:pt x="68757" y="72123"/>
                </a:lnTo>
                <a:close/>
              </a:path>
              <a:path w="210184" h="245109">
                <a:moveTo>
                  <a:pt x="195198" y="60934"/>
                </a:moveTo>
                <a:lnTo>
                  <a:pt x="116103" y="139915"/>
                </a:lnTo>
                <a:lnTo>
                  <a:pt x="133972" y="139915"/>
                </a:lnTo>
                <a:lnTo>
                  <a:pt x="156286" y="117601"/>
                </a:lnTo>
                <a:lnTo>
                  <a:pt x="210121" y="117601"/>
                </a:lnTo>
                <a:lnTo>
                  <a:pt x="210121" y="105028"/>
                </a:lnTo>
                <a:lnTo>
                  <a:pt x="168859" y="105028"/>
                </a:lnTo>
                <a:lnTo>
                  <a:pt x="204101" y="69773"/>
                </a:lnTo>
                <a:lnTo>
                  <a:pt x="195198" y="60934"/>
                </a:lnTo>
                <a:close/>
              </a:path>
              <a:path w="210184" h="245109">
                <a:moveTo>
                  <a:pt x="157302" y="8115"/>
                </a:moveTo>
                <a:lnTo>
                  <a:pt x="116103" y="49212"/>
                </a:lnTo>
                <a:lnTo>
                  <a:pt x="133959" y="49212"/>
                </a:lnTo>
                <a:lnTo>
                  <a:pt x="166204" y="16967"/>
                </a:lnTo>
                <a:lnTo>
                  <a:pt x="157302" y="8115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1" name="object 851"/>
          <p:cNvSpPr/>
          <p:nvPr/>
        </p:nvSpPr>
        <p:spPr>
          <a:xfrm>
            <a:off x="9556274" y="5950028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90" h="275590">
                <a:moveTo>
                  <a:pt x="137756" y="0"/>
                </a:moveTo>
                <a:lnTo>
                  <a:pt x="94184" y="7026"/>
                </a:lnTo>
                <a:lnTo>
                  <a:pt x="56364" y="26591"/>
                </a:lnTo>
                <a:lnTo>
                  <a:pt x="26555" y="56424"/>
                </a:lnTo>
                <a:lnTo>
                  <a:pt x="7015" y="94253"/>
                </a:lnTo>
                <a:lnTo>
                  <a:pt x="0" y="137807"/>
                </a:lnTo>
                <a:lnTo>
                  <a:pt x="7015" y="181356"/>
                </a:lnTo>
                <a:lnTo>
                  <a:pt x="26555" y="219172"/>
                </a:lnTo>
                <a:lnTo>
                  <a:pt x="56364" y="248990"/>
                </a:lnTo>
                <a:lnTo>
                  <a:pt x="94184" y="268543"/>
                </a:lnTo>
                <a:lnTo>
                  <a:pt x="137756" y="275564"/>
                </a:lnTo>
                <a:lnTo>
                  <a:pt x="181330" y="268543"/>
                </a:lnTo>
                <a:lnTo>
                  <a:pt x="219161" y="248990"/>
                </a:lnTo>
                <a:lnTo>
                  <a:pt x="248987" y="219172"/>
                </a:lnTo>
                <a:lnTo>
                  <a:pt x="268542" y="181356"/>
                </a:lnTo>
                <a:lnTo>
                  <a:pt x="275564" y="137807"/>
                </a:lnTo>
                <a:lnTo>
                  <a:pt x="268542" y="94253"/>
                </a:lnTo>
                <a:lnTo>
                  <a:pt x="248987" y="56424"/>
                </a:lnTo>
                <a:lnTo>
                  <a:pt x="219161" y="26591"/>
                </a:lnTo>
                <a:lnTo>
                  <a:pt x="181330" y="7026"/>
                </a:lnTo>
                <a:lnTo>
                  <a:pt x="137756" y="0"/>
                </a:lnTo>
                <a:close/>
              </a:path>
            </a:pathLst>
          </a:custGeom>
          <a:solidFill>
            <a:srgbClr val="F495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2" name="object 852"/>
          <p:cNvSpPr/>
          <p:nvPr/>
        </p:nvSpPr>
        <p:spPr>
          <a:xfrm>
            <a:off x="9581310" y="5987173"/>
            <a:ext cx="147786" cy="172343"/>
          </a:xfrm>
          <a:custGeom>
            <a:avLst/>
            <a:gdLst/>
            <a:ahLst/>
            <a:cxnLst/>
            <a:rect l="l" t="t" r="r" b="b"/>
            <a:pathLst>
              <a:path w="210184" h="245109">
                <a:moveTo>
                  <a:pt x="14922" y="60871"/>
                </a:moveTo>
                <a:lnTo>
                  <a:pt x="6019" y="69773"/>
                </a:lnTo>
                <a:lnTo>
                  <a:pt x="41198" y="105028"/>
                </a:lnTo>
                <a:lnTo>
                  <a:pt x="0" y="105028"/>
                </a:lnTo>
                <a:lnTo>
                  <a:pt x="0" y="117601"/>
                </a:lnTo>
                <a:lnTo>
                  <a:pt x="53771" y="117601"/>
                </a:lnTo>
                <a:lnTo>
                  <a:pt x="93954" y="157784"/>
                </a:lnTo>
                <a:lnTo>
                  <a:pt x="93954" y="244830"/>
                </a:lnTo>
                <a:lnTo>
                  <a:pt x="109956" y="244830"/>
                </a:lnTo>
                <a:lnTo>
                  <a:pt x="109956" y="199948"/>
                </a:lnTo>
                <a:lnTo>
                  <a:pt x="111824" y="199948"/>
                </a:lnTo>
                <a:lnTo>
                  <a:pt x="127720" y="184073"/>
                </a:lnTo>
                <a:lnTo>
                  <a:pt x="109956" y="184073"/>
                </a:lnTo>
                <a:lnTo>
                  <a:pt x="109956" y="139915"/>
                </a:lnTo>
                <a:lnTo>
                  <a:pt x="93954" y="139915"/>
                </a:lnTo>
                <a:lnTo>
                  <a:pt x="14922" y="60871"/>
                </a:lnTo>
                <a:close/>
              </a:path>
              <a:path w="210184" h="245109">
                <a:moveTo>
                  <a:pt x="111824" y="199948"/>
                </a:moveTo>
                <a:lnTo>
                  <a:pt x="109956" y="199948"/>
                </a:lnTo>
                <a:lnTo>
                  <a:pt x="110921" y="200850"/>
                </a:lnTo>
                <a:lnTo>
                  <a:pt x="111824" y="199948"/>
                </a:lnTo>
                <a:close/>
              </a:path>
              <a:path w="210184" h="245109">
                <a:moveTo>
                  <a:pt x="153936" y="72123"/>
                </a:moveTo>
                <a:lnTo>
                  <a:pt x="141300" y="72123"/>
                </a:lnTo>
                <a:lnTo>
                  <a:pt x="141300" y="152374"/>
                </a:lnTo>
                <a:lnTo>
                  <a:pt x="141719" y="152374"/>
                </a:lnTo>
                <a:lnTo>
                  <a:pt x="109956" y="184073"/>
                </a:lnTo>
                <a:lnTo>
                  <a:pt x="127720" y="184073"/>
                </a:lnTo>
                <a:lnTo>
                  <a:pt x="171692" y="140157"/>
                </a:lnTo>
                <a:lnTo>
                  <a:pt x="153936" y="140157"/>
                </a:lnTo>
                <a:lnTo>
                  <a:pt x="153936" y="72123"/>
                </a:lnTo>
                <a:close/>
              </a:path>
              <a:path w="210184" h="245109">
                <a:moveTo>
                  <a:pt x="201218" y="92938"/>
                </a:moveTo>
                <a:lnTo>
                  <a:pt x="153936" y="140157"/>
                </a:lnTo>
                <a:lnTo>
                  <a:pt x="171692" y="140157"/>
                </a:lnTo>
                <a:lnTo>
                  <a:pt x="210057" y="101841"/>
                </a:lnTo>
                <a:lnTo>
                  <a:pt x="201218" y="92938"/>
                </a:lnTo>
                <a:close/>
              </a:path>
              <a:path w="210184" h="245109">
                <a:moveTo>
                  <a:pt x="52755" y="8064"/>
                </a:moveTo>
                <a:lnTo>
                  <a:pt x="43853" y="16967"/>
                </a:lnTo>
                <a:lnTo>
                  <a:pt x="93954" y="67068"/>
                </a:lnTo>
                <a:lnTo>
                  <a:pt x="93954" y="139915"/>
                </a:lnTo>
                <a:lnTo>
                  <a:pt x="109956" y="139915"/>
                </a:lnTo>
                <a:lnTo>
                  <a:pt x="109956" y="49212"/>
                </a:lnTo>
                <a:lnTo>
                  <a:pt x="93954" y="49212"/>
                </a:lnTo>
                <a:lnTo>
                  <a:pt x="52755" y="8064"/>
                </a:lnTo>
                <a:close/>
              </a:path>
              <a:path w="210184" h="245109">
                <a:moveTo>
                  <a:pt x="109956" y="0"/>
                </a:moveTo>
                <a:lnTo>
                  <a:pt x="93954" y="0"/>
                </a:lnTo>
                <a:lnTo>
                  <a:pt x="93954" y="49212"/>
                </a:lnTo>
                <a:lnTo>
                  <a:pt x="109956" y="49212"/>
                </a:lnTo>
                <a:lnTo>
                  <a:pt x="109956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3" name="object 853"/>
          <p:cNvSpPr/>
          <p:nvPr/>
        </p:nvSpPr>
        <p:spPr>
          <a:xfrm>
            <a:off x="9369658" y="5713552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96" y="0"/>
                </a:moveTo>
                <a:lnTo>
                  <a:pt x="162528" y="5567"/>
                </a:lnTo>
                <a:lnTo>
                  <a:pt x="118134" y="21427"/>
                </a:lnTo>
                <a:lnTo>
                  <a:pt x="78976" y="46316"/>
                </a:lnTo>
                <a:lnTo>
                  <a:pt x="46320" y="78971"/>
                </a:lnTo>
                <a:lnTo>
                  <a:pt x="21429" y="118128"/>
                </a:lnTo>
                <a:lnTo>
                  <a:pt x="5568" y="162524"/>
                </a:lnTo>
                <a:lnTo>
                  <a:pt x="0" y="210896"/>
                </a:lnTo>
                <a:lnTo>
                  <a:pt x="5568" y="259247"/>
                </a:lnTo>
                <a:lnTo>
                  <a:pt x="21429" y="303636"/>
                </a:lnTo>
                <a:lnTo>
                  <a:pt x="46320" y="342794"/>
                </a:lnTo>
                <a:lnTo>
                  <a:pt x="78976" y="375455"/>
                </a:lnTo>
                <a:lnTo>
                  <a:pt x="118134" y="400353"/>
                </a:lnTo>
                <a:lnTo>
                  <a:pt x="162528" y="416221"/>
                </a:lnTo>
                <a:lnTo>
                  <a:pt x="210896" y="421792"/>
                </a:lnTo>
                <a:lnTo>
                  <a:pt x="259248" y="416221"/>
                </a:lnTo>
                <a:lnTo>
                  <a:pt x="303638" y="400353"/>
                </a:lnTo>
                <a:lnTo>
                  <a:pt x="342799" y="375455"/>
                </a:lnTo>
                <a:lnTo>
                  <a:pt x="375463" y="342794"/>
                </a:lnTo>
                <a:lnTo>
                  <a:pt x="400364" y="303636"/>
                </a:lnTo>
                <a:lnTo>
                  <a:pt x="416233" y="259247"/>
                </a:lnTo>
                <a:lnTo>
                  <a:pt x="421805" y="210896"/>
                </a:lnTo>
                <a:lnTo>
                  <a:pt x="416233" y="162524"/>
                </a:lnTo>
                <a:lnTo>
                  <a:pt x="400364" y="118128"/>
                </a:lnTo>
                <a:lnTo>
                  <a:pt x="375463" y="78971"/>
                </a:lnTo>
                <a:lnTo>
                  <a:pt x="342799" y="46316"/>
                </a:lnTo>
                <a:lnTo>
                  <a:pt x="303638" y="21427"/>
                </a:lnTo>
                <a:lnTo>
                  <a:pt x="259248" y="5567"/>
                </a:lnTo>
                <a:lnTo>
                  <a:pt x="210896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4" name="object 854"/>
          <p:cNvSpPr/>
          <p:nvPr/>
        </p:nvSpPr>
        <p:spPr>
          <a:xfrm>
            <a:off x="9427499" y="5774107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09" h="548004">
                <a:moveTo>
                  <a:pt x="106229" y="187375"/>
                </a:moveTo>
                <a:lnTo>
                  <a:pt x="88480" y="187375"/>
                </a:lnTo>
                <a:lnTo>
                  <a:pt x="116090" y="214985"/>
                </a:lnTo>
                <a:lnTo>
                  <a:pt x="116090" y="547878"/>
                </a:lnTo>
                <a:lnTo>
                  <a:pt x="141300" y="547878"/>
                </a:lnTo>
                <a:lnTo>
                  <a:pt x="141300" y="269544"/>
                </a:lnTo>
                <a:lnTo>
                  <a:pt x="162353" y="253784"/>
                </a:lnTo>
                <a:lnTo>
                  <a:pt x="141300" y="253784"/>
                </a:lnTo>
                <a:lnTo>
                  <a:pt x="141300" y="197243"/>
                </a:lnTo>
                <a:lnTo>
                  <a:pt x="116090" y="197243"/>
                </a:lnTo>
                <a:lnTo>
                  <a:pt x="106229" y="187375"/>
                </a:lnTo>
                <a:close/>
              </a:path>
              <a:path w="270509" h="548004">
                <a:moveTo>
                  <a:pt x="196519" y="68389"/>
                </a:moveTo>
                <a:lnTo>
                  <a:pt x="183946" y="68389"/>
                </a:lnTo>
                <a:lnTo>
                  <a:pt x="183946" y="221843"/>
                </a:lnTo>
                <a:lnTo>
                  <a:pt x="141300" y="253784"/>
                </a:lnTo>
                <a:lnTo>
                  <a:pt x="162353" y="253784"/>
                </a:lnTo>
                <a:lnTo>
                  <a:pt x="217640" y="212394"/>
                </a:lnTo>
                <a:lnTo>
                  <a:pt x="196519" y="212394"/>
                </a:lnTo>
                <a:lnTo>
                  <a:pt x="196519" y="143459"/>
                </a:lnTo>
                <a:lnTo>
                  <a:pt x="214277" y="125717"/>
                </a:lnTo>
                <a:lnTo>
                  <a:pt x="196519" y="125717"/>
                </a:lnTo>
                <a:lnTo>
                  <a:pt x="196519" y="68389"/>
                </a:lnTo>
                <a:close/>
              </a:path>
              <a:path w="270509" h="548004">
                <a:moveTo>
                  <a:pt x="8902" y="89979"/>
                </a:moveTo>
                <a:lnTo>
                  <a:pt x="0" y="98882"/>
                </a:lnTo>
                <a:lnTo>
                  <a:pt x="78917" y="177863"/>
                </a:lnTo>
                <a:lnTo>
                  <a:pt x="3187" y="211074"/>
                </a:lnTo>
                <a:lnTo>
                  <a:pt x="8115" y="222504"/>
                </a:lnTo>
                <a:lnTo>
                  <a:pt x="88480" y="187375"/>
                </a:lnTo>
                <a:lnTo>
                  <a:pt x="106229" y="187375"/>
                </a:lnTo>
                <a:lnTo>
                  <a:pt x="8902" y="89979"/>
                </a:lnTo>
                <a:close/>
              </a:path>
              <a:path w="270509" h="548004">
                <a:moveTo>
                  <a:pt x="262445" y="163068"/>
                </a:moveTo>
                <a:lnTo>
                  <a:pt x="196519" y="212394"/>
                </a:lnTo>
                <a:lnTo>
                  <a:pt x="217640" y="212394"/>
                </a:lnTo>
                <a:lnTo>
                  <a:pt x="270027" y="173177"/>
                </a:lnTo>
                <a:lnTo>
                  <a:pt x="262445" y="163068"/>
                </a:lnTo>
                <a:close/>
              </a:path>
              <a:path w="270509" h="548004">
                <a:moveTo>
                  <a:pt x="49987" y="28206"/>
                </a:moveTo>
                <a:lnTo>
                  <a:pt x="41084" y="37109"/>
                </a:lnTo>
                <a:lnTo>
                  <a:pt x="116090" y="112115"/>
                </a:lnTo>
                <a:lnTo>
                  <a:pt x="116090" y="197243"/>
                </a:lnTo>
                <a:lnTo>
                  <a:pt x="141300" y="197243"/>
                </a:lnTo>
                <a:lnTo>
                  <a:pt x="141300" y="94310"/>
                </a:lnTo>
                <a:lnTo>
                  <a:pt x="116090" y="94310"/>
                </a:lnTo>
                <a:lnTo>
                  <a:pt x="49987" y="28206"/>
                </a:lnTo>
                <a:close/>
              </a:path>
              <a:path w="270509" h="548004">
                <a:moveTo>
                  <a:pt x="245719" y="76504"/>
                </a:moveTo>
                <a:lnTo>
                  <a:pt x="196519" y="125717"/>
                </a:lnTo>
                <a:lnTo>
                  <a:pt x="214277" y="125717"/>
                </a:lnTo>
                <a:lnTo>
                  <a:pt x="254622" y="85407"/>
                </a:lnTo>
                <a:lnTo>
                  <a:pt x="245719" y="76504"/>
                </a:lnTo>
                <a:close/>
              </a:path>
              <a:path w="270509" h="548004">
                <a:moveTo>
                  <a:pt x="141300" y="0"/>
                </a:moveTo>
                <a:lnTo>
                  <a:pt x="116090" y="0"/>
                </a:lnTo>
                <a:lnTo>
                  <a:pt x="116090" y="94310"/>
                </a:lnTo>
                <a:lnTo>
                  <a:pt x="141300" y="94310"/>
                </a:lnTo>
                <a:lnTo>
                  <a:pt x="141300" y="71031"/>
                </a:lnTo>
                <a:lnTo>
                  <a:pt x="159127" y="53225"/>
                </a:lnTo>
                <a:lnTo>
                  <a:pt x="141300" y="53225"/>
                </a:lnTo>
                <a:lnTo>
                  <a:pt x="141300" y="0"/>
                </a:lnTo>
                <a:close/>
              </a:path>
              <a:path w="270509" h="548004">
                <a:moveTo>
                  <a:pt x="185026" y="9499"/>
                </a:moveTo>
                <a:lnTo>
                  <a:pt x="141300" y="53225"/>
                </a:lnTo>
                <a:lnTo>
                  <a:pt x="159127" y="53225"/>
                </a:lnTo>
                <a:lnTo>
                  <a:pt x="193928" y="18465"/>
                </a:lnTo>
                <a:lnTo>
                  <a:pt x="185026" y="9499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5" name="object 855"/>
          <p:cNvSpPr/>
          <p:nvPr/>
        </p:nvSpPr>
        <p:spPr>
          <a:xfrm>
            <a:off x="6692343" y="5713552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959" y="0"/>
                </a:moveTo>
                <a:lnTo>
                  <a:pt x="162588" y="5567"/>
                </a:lnTo>
                <a:lnTo>
                  <a:pt x="118184" y="21427"/>
                </a:lnTo>
                <a:lnTo>
                  <a:pt x="79015" y="46316"/>
                </a:lnTo>
                <a:lnTo>
                  <a:pt x="46345" y="78971"/>
                </a:lnTo>
                <a:lnTo>
                  <a:pt x="21442" y="118128"/>
                </a:lnTo>
                <a:lnTo>
                  <a:pt x="5571" y="162524"/>
                </a:lnTo>
                <a:lnTo>
                  <a:pt x="0" y="210896"/>
                </a:lnTo>
                <a:lnTo>
                  <a:pt x="5571" y="259247"/>
                </a:lnTo>
                <a:lnTo>
                  <a:pt x="21442" y="303636"/>
                </a:lnTo>
                <a:lnTo>
                  <a:pt x="46345" y="342794"/>
                </a:lnTo>
                <a:lnTo>
                  <a:pt x="79015" y="375455"/>
                </a:lnTo>
                <a:lnTo>
                  <a:pt x="118184" y="400353"/>
                </a:lnTo>
                <a:lnTo>
                  <a:pt x="162588" y="416221"/>
                </a:lnTo>
                <a:lnTo>
                  <a:pt x="210959" y="421792"/>
                </a:lnTo>
                <a:lnTo>
                  <a:pt x="259308" y="416221"/>
                </a:lnTo>
                <a:lnTo>
                  <a:pt x="303689" y="400353"/>
                </a:lnTo>
                <a:lnTo>
                  <a:pt x="342837" y="375455"/>
                </a:lnTo>
                <a:lnTo>
                  <a:pt x="375488" y="342794"/>
                </a:lnTo>
                <a:lnTo>
                  <a:pt x="400376" y="303636"/>
                </a:lnTo>
                <a:lnTo>
                  <a:pt x="416237" y="259247"/>
                </a:lnTo>
                <a:lnTo>
                  <a:pt x="421805" y="210896"/>
                </a:lnTo>
                <a:lnTo>
                  <a:pt x="416237" y="162524"/>
                </a:lnTo>
                <a:lnTo>
                  <a:pt x="400376" y="118128"/>
                </a:lnTo>
                <a:lnTo>
                  <a:pt x="375488" y="78971"/>
                </a:lnTo>
                <a:lnTo>
                  <a:pt x="342837" y="46316"/>
                </a:lnTo>
                <a:lnTo>
                  <a:pt x="303689" y="21427"/>
                </a:lnTo>
                <a:lnTo>
                  <a:pt x="259308" y="5567"/>
                </a:lnTo>
                <a:lnTo>
                  <a:pt x="210959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6" name="object 856"/>
          <p:cNvSpPr/>
          <p:nvPr/>
        </p:nvSpPr>
        <p:spPr>
          <a:xfrm>
            <a:off x="6741245" y="5774107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09" h="548004">
                <a:moveTo>
                  <a:pt x="7581" y="163068"/>
                </a:moveTo>
                <a:lnTo>
                  <a:pt x="0" y="173177"/>
                </a:lnTo>
                <a:lnTo>
                  <a:pt x="128727" y="269544"/>
                </a:lnTo>
                <a:lnTo>
                  <a:pt x="128727" y="547878"/>
                </a:lnTo>
                <a:lnTo>
                  <a:pt x="153873" y="547878"/>
                </a:lnTo>
                <a:lnTo>
                  <a:pt x="153873" y="253784"/>
                </a:lnTo>
                <a:lnTo>
                  <a:pt x="128727" y="253784"/>
                </a:lnTo>
                <a:lnTo>
                  <a:pt x="86080" y="221843"/>
                </a:lnTo>
                <a:lnTo>
                  <a:pt x="86080" y="212394"/>
                </a:lnTo>
                <a:lnTo>
                  <a:pt x="73507" y="212394"/>
                </a:lnTo>
                <a:lnTo>
                  <a:pt x="7581" y="163068"/>
                </a:lnTo>
                <a:close/>
              </a:path>
              <a:path w="270509" h="548004">
                <a:moveTo>
                  <a:pt x="85001" y="9499"/>
                </a:moveTo>
                <a:lnTo>
                  <a:pt x="76098" y="18465"/>
                </a:lnTo>
                <a:lnTo>
                  <a:pt x="128727" y="71031"/>
                </a:lnTo>
                <a:lnTo>
                  <a:pt x="128727" y="253784"/>
                </a:lnTo>
                <a:lnTo>
                  <a:pt x="153873" y="253784"/>
                </a:lnTo>
                <a:lnTo>
                  <a:pt x="153873" y="214985"/>
                </a:lnTo>
                <a:lnTo>
                  <a:pt x="171655" y="197243"/>
                </a:lnTo>
                <a:lnTo>
                  <a:pt x="153873" y="197243"/>
                </a:lnTo>
                <a:lnTo>
                  <a:pt x="153873" y="112115"/>
                </a:lnTo>
                <a:lnTo>
                  <a:pt x="171693" y="94310"/>
                </a:lnTo>
                <a:lnTo>
                  <a:pt x="153873" y="94310"/>
                </a:lnTo>
                <a:lnTo>
                  <a:pt x="153873" y="53225"/>
                </a:lnTo>
                <a:lnTo>
                  <a:pt x="128727" y="53225"/>
                </a:lnTo>
                <a:lnTo>
                  <a:pt x="85001" y="9499"/>
                </a:lnTo>
                <a:close/>
              </a:path>
              <a:path w="270509" h="548004">
                <a:moveTo>
                  <a:pt x="212818" y="187375"/>
                </a:moveTo>
                <a:lnTo>
                  <a:pt x="181546" y="187375"/>
                </a:lnTo>
                <a:lnTo>
                  <a:pt x="261912" y="222504"/>
                </a:lnTo>
                <a:lnTo>
                  <a:pt x="266903" y="211074"/>
                </a:lnTo>
                <a:lnTo>
                  <a:pt x="212818" y="187375"/>
                </a:lnTo>
                <a:close/>
              </a:path>
              <a:path w="270509" h="548004">
                <a:moveTo>
                  <a:pt x="24307" y="76504"/>
                </a:moveTo>
                <a:lnTo>
                  <a:pt x="15405" y="85407"/>
                </a:lnTo>
                <a:lnTo>
                  <a:pt x="73507" y="143459"/>
                </a:lnTo>
                <a:lnTo>
                  <a:pt x="73507" y="212394"/>
                </a:lnTo>
                <a:lnTo>
                  <a:pt x="86080" y="212394"/>
                </a:lnTo>
                <a:lnTo>
                  <a:pt x="86080" y="125717"/>
                </a:lnTo>
                <a:lnTo>
                  <a:pt x="73507" y="125717"/>
                </a:lnTo>
                <a:lnTo>
                  <a:pt x="24307" y="76504"/>
                </a:lnTo>
                <a:close/>
              </a:path>
              <a:path w="270509" h="548004">
                <a:moveTo>
                  <a:pt x="261124" y="89979"/>
                </a:moveTo>
                <a:lnTo>
                  <a:pt x="153873" y="197243"/>
                </a:lnTo>
                <a:lnTo>
                  <a:pt x="171655" y="197243"/>
                </a:lnTo>
                <a:lnTo>
                  <a:pt x="181546" y="187375"/>
                </a:lnTo>
                <a:lnTo>
                  <a:pt x="212818" y="187375"/>
                </a:lnTo>
                <a:lnTo>
                  <a:pt x="191109" y="177863"/>
                </a:lnTo>
                <a:lnTo>
                  <a:pt x="270027" y="98882"/>
                </a:lnTo>
                <a:lnTo>
                  <a:pt x="261124" y="89979"/>
                </a:lnTo>
                <a:close/>
              </a:path>
              <a:path w="270509" h="548004">
                <a:moveTo>
                  <a:pt x="86080" y="68389"/>
                </a:moveTo>
                <a:lnTo>
                  <a:pt x="73507" y="68389"/>
                </a:lnTo>
                <a:lnTo>
                  <a:pt x="73507" y="125717"/>
                </a:lnTo>
                <a:lnTo>
                  <a:pt x="86080" y="125717"/>
                </a:lnTo>
                <a:lnTo>
                  <a:pt x="86080" y="68389"/>
                </a:lnTo>
                <a:close/>
              </a:path>
              <a:path w="270509" h="548004">
                <a:moveTo>
                  <a:pt x="220040" y="28206"/>
                </a:moveTo>
                <a:lnTo>
                  <a:pt x="153873" y="94310"/>
                </a:lnTo>
                <a:lnTo>
                  <a:pt x="171693" y="94310"/>
                </a:lnTo>
                <a:lnTo>
                  <a:pt x="228942" y="37109"/>
                </a:lnTo>
                <a:lnTo>
                  <a:pt x="220040" y="28206"/>
                </a:lnTo>
                <a:close/>
              </a:path>
              <a:path w="270509" h="548004">
                <a:moveTo>
                  <a:pt x="153873" y="0"/>
                </a:moveTo>
                <a:lnTo>
                  <a:pt x="128727" y="0"/>
                </a:lnTo>
                <a:lnTo>
                  <a:pt x="128727" y="53225"/>
                </a:lnTo>
                <a:lnTo>
                  <a:pt x="153873" y="53225"/>
                </a:lnTo>
                <a:lnTo>
                  <a:pt x="153873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7" name="object 857"/>
          <p:cNvSpPr/>
          <p:nvPr/>
        </p:nvSpPr>
        <p:spPr>
          <a:xfrm>
            <a:off x="1524045" y="6159708"/>
            <a:ext cx="4576018" cy="177700"/>
          </a:xfrm>
          <a:custGeom>
            <a:avLst/>
            <a:gdLst/>
            <a:ahLst/>
            <a:cxnLst/>
            <a:rect l="l" t="t" r="r" b="b"/>
            <a:pathLst>
              <a:path w="6508115" h="252729">
                <a:moveTo>
                  <a:pt x="6507886" y="252704"/>
                </a:moveTo>
                <a:lnTo>
                  <a:pt x="0" y="252704"/>
                </a:lnTo>
                <a:lnTo>
                  <a:pt x="0" y="0"/>
                </a:lnTo>
                <a:lnTo>
                  <a:pt x="6507886" y="0"/>
                </a:lnTo>
                <a:lnTo>
                  <a:pt x="6507886" y="252704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8" name="object 858"/>
          <p:cNvSpPr/>
          <p:nvPr/>
        </p:nvSpPr>
        <p:spPr>
          <a:xfrm>
            <a:off x="1524044" y="6248526"/>
            <a:ext cx="4197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13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9" name="object 859"/>
          <p:cNvSpPr/>
          <p:nvPr/>
        </p:nvSpPr>
        <p:spPr>
          <a:xfrm>
            <a:off x="1659097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0" name="object 860"/>
          <p:cNvSpPr/>
          <p:nvPr/>
        </p:nvSpPr>
        <p:spPr>
          <a:xfrm>
            <a:off x="1835048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1" name="object 861"/>
          <p:cNvSpPr/>
          <p:nvPr/>
        </p:nvSpPr>
        <p:spPr>
          <a:xfrm>
            <a:off x="2010998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2" name="object 862"/>
          <p:cNvSpPr/>
          <p:nvPr/>
        </p:nvSpPr>
        <p:spPr>
          <a:xfrm>
            <a:off x="2186948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3" name="object 863"/>
          <p:cNvSpPr/>
          <p:nvPr/>
        </p:nvSpPr>
        <p:spPr>
          <a:xfrm>
            <a:off x="2362899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4" name="object 864"/>
          <p:cNvSpPr/>
          <p:nvPr/>
        </p:nvSpPr>
        <p:spPr>
          <a:xfrm>
            <a:off x="2538850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5" name="object 865"/>
          <p:cNvSpPr/>
          <p:nvPr/>
        </p:nvSpPr>
        <p:spPr>
          <a:xfrm>
            <a:off x="2714801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6" name="object 866"/>
          <p:cNvSpPr/>
          <p:nvPr/>
        </p:nvSpPr>
        <p:spPr>
          <a:xfrm>
            <a:off x="2890796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7" name="object 867"/>
          <p:cNvSpPr/>
          <p:nvPr/>
        </p:nvSpPr>
        <p:spPr>
          <a:xfrm>
            <a:off x="3066701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8" name="object 868"/>
          <p:cNvSpPr/>
          <p:nvPr/>
        </p:nvSpPr>
        <p:spPr>
          <a:xfrm>
            <a:off x="3242652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9" name="object 869"/>
          <p:cNvSpPr/>
          <p:nvPr/>
        </p:nvSpPr>
        <p:spPr>
          <a:xfrm>
            <a:off x="3418647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0" name="object 870"/>
          <p:cNvSpPr/>
          <p:nvPr/>
        </p:nvSpPr>
        <p:spPr>
          <a:xfrm>
            <a:off x="3594598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1" name="object 871"/>
          <p:cNvSpPr/>
          <p:nvPr/>
        </p:nvSpPr>
        <p:spPr>
          <a:xfrm>
            <a:off x="3770548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2" name="object 872"/>
          <p:cNvSpPr/>
          <p:nvPr/>
        </p:nvSpPr>
        <p:spPr>
          <a:xfrm>
            <a:off x="3946535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3" name="object 873"/>
          <p:cNvSpPr/>
          <p:nvPr/>
        </p:nvSpPr>
        <p:spPr>
          <a:xfrm>
            <a:off x="4122485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4" name="object 874"/>
          <p:cNvSpPr/>
          <p:nvPr/>
        </p:nvSpPr>
        <p:spPr>
          <a:xfrm>
            <a:off x="4298436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5" name="object 875"/>
          <p:cNvSpPr/>
          <p:nvPr/>
        </p:nvSpPr>
        <p:spPr>
          <a:xfrm>
            <a:off x="4474386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6" name="object 876"/>
          <p:cNvSpPr/>
          <p:nvPr/>
        </p:nvSpPr>
        <p:spPr>
          <a:xfrm>
            <a:off x="4650346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7" name="object 877"/>
          <p:cNvSpPr/>
          <p:nvPr/>
        </p:nvSpPr>
        <p:spPr>
          <a:xfrm>
            <a:off x="4826296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8" name="object 878"/>
          <p:cNvSpPr/>
          <p:nvPr/>
        </p:nvSpPr>
        <p:spPr>
          <a:xfrm>
            <a:off x="5002247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9" name="object 879"/>
          <p:cNvSpPr/>
          <p:nvPr/>
        </p:nvSpPr>
        <p:spPr>
          <a:xfrm>
            <a:off x="5178233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0" name="object 880"/>
          <p:cNvSpPr/>
          <p:nvPr/>
        </p:nvSpPr>
        <p:spPr>
          <a:xfrm>
            <a:off x="5354183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6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1" name="object 881"/>
          <p:cNvSpPr/>
          <p:nvPr/>
        </p:nvSpPr>
        <p:spPr>
          <a:xfrm>
            <a:off x="5530090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2" name="object 882"/>
          <p:cNvSpPr/>
          <p:nvPr/>
        </p:nvSpPr>
        <p:spPr>
          <a:xfrm>
            <a:off x="5706040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3" name="object 883"/>
          <p:cNvSpPr/>
          <p:nvPr/>
        </p:nvSpPr>
        <p:spPr>
          <a:xfrm>
            <a:off x="5882000" y="6248526"/>
            <a:ext cx="83046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79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4" name="object 884"/>
          <p:cNvSpPr/>
          <p:nvPr/>
        </p:nvSpPr>
        <p:spPr>
          <a:xfrm>
            <a:off x="6057986" y="6248526"/>
            <a:ext cx="4197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13" y="0"/>
                </a:lnTo>
              </a:path>
            </a:pathLst>
          </a:custGeom>
          <a:ln w="14922">
            <a:solidFill>
              <a:srgbClr val="C8C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5" name="object 885"/>
          <p:cNvSpPr/>
          <p:nvPr/>
        </p:nvSpPr>
        <p:spPr>
          <a:xfrm>
            <a:off x="5063238" y="5354777"/>
            <a:ext cx="382637" cy="805011"/>
          </a:xfrm>
          <a:custGeom>
            <a:avLst/>
            <a:gdLst/>
            <a:ahLst/>
            <a:cxnLst/>
            <a:rect l="l" t="t" r="r" b="b"/>
            <a:pathLst>
              <a:path w="544195" h="1144904">
                <a:moveTo>
                  <a:pt x="543788" y="1144790"/>
                </a:moveTo>
                <a:lnTo>
                  <a:pt x="0" y="1144790"/>
                </a:lnTo>
                <a:lnTo>
                  <a:pt x="0" y="0"/>
                </a:lnTo>
                <a:lnTo>
                  <a:pt x="543788" y="0"/>
                </a:lnTo>
                <a:lnTo>
                  <a:pt x="543788" y="1144790"/>
                </a:lnTo>
                <a:close/>
              </a:path>
            </a:pathLst>
          </a:custGeom>
          <a:solidFill>
            <a:srgbClr val="F6EF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6" name="object 886"/>
          <p:cNvSpPr/>
          <p:nvPr/>
        </p:nvSpPr>
        <p:spPr>
          <a:xfrm>
            <a:off x="5118975" y="6150255"/>
            <a:ext cx="166538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702" y="0"/>
                </a:lnTo>
              </a:path>
            </a:pathLst>
          </a:custGeom>
          <a:ln w="26885">
            <a:solidFill>
              <a:srgbClr val="B6B7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7" name="object 887"/>
          <p:cNvSpPr/>
          <p:nvPr/>
        </p:nvSpPr>
        <p:spPr>
          <a:xfrm>
            <a:off x="5141104" y="6131342"/>
            <a:ext cx="144661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232" y="0"/>
                </a:lnTo>
              </a:path>
            </a:pathLst>
          </a:custGeom>
          <a:ln w="26885">
            <a:solidFill>
              <a:srgbClr val="B6B7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8" name="object 888"/>
          <p:cNvSpPr/>
          <p:nvPr/>
        </p:nvSpPr>
        <p:spPr>
          <a:xfrm>
            <a:off x="5050548" y="5293020"/>
            <a:ext cx="408087" cy="62061"/>
          </a:xfrm>
          <a:custGeom>
            <a:avLst/>
            <a:gdLst/>
            <a:ahLst/>
            <a:cxnLst/>
            <a:rect l="l" t="t" r="r" b="b"/>
            <a:pathLst>
              <a:path w="580389" h="88265">
                <a:moveTo>
                  <a:pt x="579882" y="0"/>
                </a:moveTo>
                <a:lnTo>
                  <a:pt x="0" y="0"/>
                </a:lnTo>
                <a:lnTo>
                  <a:pt x="0" y="87820"/>
                </a:lnTo>
                <a:lnTo>
                  <a:pt x="579882" y="87820"/>
                </a:lnTo>
                <a:lnTo>
                  <a:pt x="579882" y="0"/>
                </a:lnTo>
                <a:close/>
              </a:path>
            </a:pathLst>
          </a:custGeom>
          <a:solidFill>
            <a:srgbClr val="91B9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9" name="object 889"/>
          <p:cNvSpPr/>
          <p:nvPr/>
        </p:nvSpPr>
        <p:spPr>
          <a:xfrm>
            <a:off x="5127987" y="5653252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0" name="object 890"/>
          <p:cNvSpPr/>
          <p:nvPr/>
        </p:nvSpPr>
        <p:spPr>
          <a:xfrm>
            <a:off x="5133443" y="5658628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86"/>
                </a:moveTo>
                <a:lnTo>
                  <a:pt x="0" y="66586"/>
                </a:lnTo>
                <a:lnTo>
                  <a:pt x="0" y="0"/>
                </a:lnTo>
                <a:lnTo>
                  <a:pt x="66535" y="0"/>
                </a:lnTo>
                <a:lnTo>
                  <a:pt x="66535" y="66586"/>
                </a:lnTo>
                <a:close/>
              </a:path>
            </a:pathLst>
          </a:custGeom>
          <a:solidFill>
            <a:srgbClr val="B6B5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1" name="object 891"/>
          <p:cNvSpPr/>
          <p:nvPr/>
        </p:nvSpPr>
        <p:spPr>
          <a:xfrm>
            <a:off x="5225606" y="5653252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2" name="object 892"/>
          <p:cNvSpPr/>
          <p:nvPr/>
        </p:nvSpPr>
        <p:spPr>
          <a:xfrm>
            <a:off x="5231018" y="5658628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86"/>
                </a:moveTo>
                <a:lnTo>
                  <a:pt x="0" y="66586"/>
                </a:lnTo>
                <a:lnTo>
                  <a:pt x="0" y="0"/>
                </a:lnTo>
                <a:lnTo>
                  <a:pt x="66535" y="0"/>
                </a:lnTo>
                <a:lnTo>
                  <a:pt x="66535" y="66586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3" name="object 893"/>
          <p:cNvSpPr/>
          <p:nvPr/>
        </p:nvSpPr>
        <p:spPr>
          <a:xfrm>
            <a:off x="5323181" y="5653252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4" name="object 894"/>
          <p:cNvSpPr/>
          <p:nvPr/>
        </p:nvSpPr>
        <p:spPr>
          <a:xfrm>
            <a:off x="5328557" y="5658628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86" y="66586"/>
                </a:moveTo>
                <a:lnTo>
                  <a:pt x="0" y="66586"/>
                </a:lnTo>
                <a:lnTo>
                  <a:pt x="0" y="0"/>
                </a:lnTo>
                <a:lnTo>
                  <a:pt x="66586" y="0"/>
                </a:lnTo>
                <a:lnTo>
                  <a:pt x="66586" y="66586"/>
                </a:lnTo>
                <a:close/>
              </a:path>
            </a:pathLst>
          </a:custGeom>
          <a:solidFill>
            <a:srgbClr val="C5C3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5" name="object 895"/>
          <p:cNvSpPr/>
          <p:nvPr/>
        </p:nvSpPr>
        <p:spPr>
          <a:xfrm>
            <a:off x="5127987" y="5564304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6" name="object 896"/>
          <p:cNvSpPr/>
          <p:nvPr/>
        </p:nvSpPr>
        <p:spPr>
          <a:xfrm>
            <a:off x="5133443" y="5569760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C5C4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7" name="object 897"/>
          <p:cNvSpPr/>
          <p:nvPr/>
        </p:nvSpPr>
        <p:spPr>
          <a:xfrm>
            <a:off x="5225606" y="5564304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8" name="object 898"/>
          <p:cNvSpPr/>
          <p:nvPr/>
        </p:nvSpPr>
        <p:spPr>
          <a:xfrm>
            <a:off x="5231018" y="5569760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D3D0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9" name="object 899"/>
          <p:cNvSpPr/>
          <p:nvPr/>
        </p:nvSpPr>
        <p:spPr>
          <a:xfrm>
            <a:off x="5127987" y="5475399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0" name="object 900"/>
          <p:cNvSpPr/>
          <p:nvPr/>
        </p:nvSpPr>
        <p:spPr>
          <a:xfrm>
            <a:off x="5133443" y="5480811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1" name="object 901"/>
          <p:cNvSpPr/>
          <p:nvPr/>
        </p:nvSpPr>
        <p:spPr>
          <a:xfrm>
            <a:off x="5225606" y="5475399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2" name="object 902"/>
          <p:cNvSpPr/>
          <p:nvPr/>
        </p:nvSpPr>
        <p:spPr>
          <a:xfrm>
            <a:off x="5231018" y="5480811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D3D0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3" name="object 903"/>
          <p:cNvSpPr/>
          <p:nvPr/>
        </p:nvSpPr>
        <p:spPr>
          <a:xfrm>
            <a:off x="5323181" y="5475399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4" name="object 904"/>
          <p:cNvSpPr/>
          <p:nvPr/>
        </p:nvSpPr>
        <p:spPr>
          <a:xfrm>
            <a:off x="5328557" y="5480811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86" y="66535"/>
                </a:moveTo>
                <a:lnTo>
                  <a:pt x="0" y="66535"/>
                </a:lnTo>
                <a:lnTo>
                  <a:pt x="0" y="0"/>
                </a:lnTo>
                <a:lnTo>
                  <a:pt x="66586" y="0"/>
                </a:lnTo>
                <a:lnTo>
                  <a:pt x="66586" y="66535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5" name="object 905"/>
          <p:cNvSpPr/>
          <p:nvPr/>
        </p:nvSpPr>
        <p:spPr>
          <a:xfrm>
            <a:off x="5127987" y="5386495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6" name="object 906"/>
          <p:cNvSpPr/>
          <p:nvPr/>
        </p:nvSpPr>
        <p:spPr>
          <a:xfrm>
            <a:off x="5133443" y="5391907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C5C4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7" name="object 907"/>
          <p:cNvSpPr/>
          <p:nvPr/>
        </p:nvSpPr>
        <p:spPr>
          <a:xfrm>
            <a:off x="5225606" y="5386495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8" name="object 908"/>
          <p:cNvSpPr/>
          <p:nvPr/>
        </p:nvSpPr>
        <p:spPr>
          <a:xfrm>
            <a:off x="5231018" y="5391907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9" name="object 909"/>
          <p:cNvSpPr/>
          <p:nvPr/>
        </p:nvSpPr>
        <p:spPr>
          <a:xfrm>
            <a:off x="5323181" y="5386495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0" name="object 910"/>
          <p:cNvSpPr/>
          <p:nvPr/>
        </p:nvSpPr>
        <p:spPr>
          <a:xfrm>
            <a:off x="5328557" y="5391907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86" y="66535"/>
                </a:moveTo>
                <a:lnTo>
                  <a:pt x="0" y="66535"/>
                </a:lnTo>
                <a:lnTo>
                  <a:pt x="0" y="0"/>
                </a:lnTo>
                <a:lnTo>
                  <a:pt x="66586" y="0"/>
                </a:lnTo>
                <a:lnTo>
                  <a:pt x="66586" y="66535"/>
                </a:lnTo>
                <a:close/>
              </a:path>
            </a:pathLst>
          </a:custGeom>
          <a:solidFill>
            <a:srgbClr val="D3D0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1" name="object 911"/>
          <p:cNvSpPr/>
          <p:nvPr/>
        </p:nvSpPr>
        <p:spPr>
          <a:xfrm>
            <a:off x="5127987" y="5742156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2" name="object 912"/>
          <p:cNvSpPr/>
          <p:nvPr/>
        </p:nvSpPr>
        <p:spPr>
          <a:xfrm>
            <a:off x="5133443" y="5747612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3" name="object 913"/>
          <p:cNvSpPr/>
          <p:nvPr/>
        </p:nvSpPr>
        <p:spPr>
          <a:xfrm>
            <a:off x="5225606" y="5742156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4" name="object 914"/>
          <p:cNvSpPr/>
          <p:nvPr/>
        </p:nvSpPr>
        <p:spPr>
          <a:xfrm>
            <a:off x="5231018" y="5747612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B6B5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5" name="object 915"/>
          <p:cNvSpPr/>
          <p:nvPr/>
        </p:nvSpPr>
        <p:spPr>
          <a:xfrm>
            <a:off x="5127987" y="5831069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6" name="object 916"/>
          <p:cNvSpPr/>
          <p:nvPr/>
        </p:nvSpPr>
        <p:spPr>
          <a:xfrm>
            <a:off x="5133443" y="5836516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979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7" name="object 917"/>
          <p:cNvSpPr/>
          <p:nvPr/>
        </p:nvSpPr>
        <p:spPr>
          <a:xfrm>
            <a:off x="5225606" y="5831069"/>
            <a:ext cx="58043" cy="58043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1991" y="81991"/>
                </a:moveTo>
                <a:lnTo>
                  <a:pt x="0" y="81991"/>
                </a:lnTo>
                <a:lnTo>
                  <a:pt x="0" y="0"/>
                </a:lnTo>
                <a:lnTo>
                  <a:pt x="81991" y="0"/>
                </a:lnTo>
                <a:lnTo>
                  <a:pt x="81991" y="8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8" name="object 918"/>
          <p:cNvSpPr/>
          <p:nvPr/>
        </p:nvSpPr>
        <p:spPr>
          <a:xfrm>
            <a:off x="5231018" y="5836516"/>
            <a:ext cx="46881" cy="46881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535" y="66535"/>
                </a:moveTo>
                <a:lnTo>
                  <a:pt x="0" y="66535"/>
                </a:lnTo>
                <a:lnTo>
                  <a:pt x="0" y="0"/>
                </a:lnTo>
                <a:lnTo>
                  <a:pt x="66535" y="0"/>
                </a:lnTo>
                <a:lnTo>
                  <a:pt x="66535" y="66535"/>
                </a:lnTo>
                <a:close/>
              </a:path>
            </a:pathLst>
          </a:custGeom>
          <a:solidFill>
            <a:srgbClr val="C5C4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9" name="object 919"/>
          <p:cNvSpPr/>
          <p:nvPr/>
        </p:nvSpPr>
        <p:spPr>
          <a:xfrm>
            <a:off x="5126343" y="5916544"/>
            <a:ext cx="175468" cy="46881"/>
          </a:xfrm>
          <a:custGeom>
            <a:avLst/>
            <a:gdLst/>
            <a:ahLst/>
            <a:cxnLst/>
            <a:rect l="l" t="t" r="r" b="b"/>
            <a:pathLst>
              <a:path w="249554" h="66675">
                <a:moveTo>
                  <a:pt x="0" y="66166"/>
                </a:moveTo>
                <a:lnTo>
                  <a:pt x="248970" y="66166"/>
                </a:lnTo>
                <a:lnTo>
                  <a:pt x="248970" y="0"/>
                </a:lnTo>
                <a:lnTo>
                  <a:pt x="0" y="0"/>
                </a:lnTo>
                <a:lnTo>
                  <a:pt x="0" y="66166"/>
                </a:lnTo>
                <a:close/>
              </a:path>
            </a:pathLst>
          </a:custGeom>
          <a:solidFill>
            <a:srgbClr val="91B9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0" name="object 920"/>
          <p:cNvSpPr/>
          <p:nvPr/>
        </p:nvSpPr>
        <p:spPr>
          <a:xfrm>
            <a:off x="5271451" y="6038040"/>
            <a:ext cx="5804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64" y="0"/>
                </a:lnTo>
              </a:path>
            </a:pathLst>
          </a:custGeom>
          <a:ln w="50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1" name="object 921"/>
          <p:cNvSpPr/>
          <p:nvPr/>
        </p:nvSpPr>
        <p:spPr>
          <a:xfrm>
            <a:off x="5231695" y="6038040"/>
            <a:ext cx="5804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64" y="0"/>
                </a:lnTo>
              </a:path>
            </a:pathLst>
          </a:custGeom>
          <a:ln w="50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2" name="object 922"/>
          <p:cNvSpPr/>
          <p:nvPr/>
        </p:nvSpPr>
        <p:spPr>
          <a:xfrm>
            <a:off x="5167531" y="5973961"/>
            <a:ext cx="0" cy="136624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8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3" name="object 923"/>
          <p:cNvSpPr/>
          <p:nvPr/>
        </p:nvSpPr>
        <p:spPr>
          <a:xfrm>
            <a:off x="5254385" y="5974282"/>
            <a:ext cx="0" cy="136624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399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4" name="object 924"/>
          <p:cNvSpPr/>
          <p:nvPr/>
        </p:nvSpPr>
        <p:spPr>
          <a:xfrm>
            <a:off x="2924417" y="5034004"/>
            <a:ext cx="83939" cy="123676"/>
          </a:xfrm>
          <a:custGeom>
            <a:avLst/>
            <a:gdLst/>
            <a:ahLst/>
            <a:cxnLst/>
            <a:rect l="l" t="t" r="r" b="b"/>
            <a:pathLst>
              <a:path w="119380" h="175895">
                <a:moveTo>
                  <a:pt x="0" y="175653"/>
                </a:moveTo>
                <a:lnTo>
                  <a:pt x="118859" y="175653"/>
                </a:lnTo>
                <a:lnTo>
                  <a:pt x="118859" y="0"/>
                </a:lnTo>
                <a:lnTo>
                  <a:pt x="0" y="0"/>
                </a:lnTo>
                <a:lnTo>
                  <a:pt x="0" y="175653"/>
                </a:lnTo>
                <a:close/>
              </a:path>
            </a:pathLst>
          </a:custGeom>
          <a:solidFill>
            <a:srgbClr val="889B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5" name="object 925"/>
          <p:cNvSpPr/>
          <p:nvPr/>
        </p:nvSpPr>
        <p:spPr>
          <a:xfrm>
            <a:off x="2883428" y="4963247"/>
            <a:ext cx="165646" cy="70991"/>
          </a:xfrm>
          <a:custGeom>
            <a:avLst/>
            <a:gdLst/>
            <a:ahLst/>
            <a:cxnLst/>
            <a:rect l="l" t="t" r="r" b="b"/>
            <a:pathLst>
              <a:path w="235585" h="100965">
                <a:moveTo>
                  <a:pt x="235445" y="100634"/>
                </a:moveTo>
                <a:lnTo>
                  <a:pt x="0" y="100634"/>
                </a:lnTo>
                <a:lnTo>
                  <a:pt x="0" y="0"/>
                </a:lnTo>
                <a:lnTo>
                  <a:pt x="235445" y="0"/>
                </a:lnTo>
                <a:lnTo>
                  <a:pt x="235445" y="100634"/>
                </a:lnTo>
                <a:close/>
              </a:path>
            </a:pathLst>
          </a:custGeom>
          <a:solidFill>
            <a:srgbClr val="9AA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6" name="object 926"/>
          <p:cNvSpPr/>
          <p:nvPr/>
        </p:nvSpPr>
        <p:spPr>
          <a:xfrm>
            <a:off x="2959595" y="4975611"/>
            <a:ext cx="13841" cy="58936"/>
          </a:xfrm>
          <a:custGeom>
            <a:avLst/>
            <a:gdLst/>
            <a:ahLst/>
            <a:cxnLst/>
            <a:rect l="l" t="t" r="r" b="b"/>
            <a:pathLst>
              <a:path w="19685" h="83820">
                <a:moveTo>
                  <a:pt x="9563" y="0"/>
                </a:moveTo>
                <a:lnTo>
                  <a:pt x="0" y="11544"/>
                </a:lnTo>
                <a:lnTo>
                  <a:pt x="0" y="83616"/>
                </a:lnTo>
                <a:lnTo>
                  <a:pt x="19126" y="83616"/>
                </a:lnTo>
                <a:lnTo>
                  <a:pt x="19126" y="11544"/>
                </a:lnTo>
                <a:lnTo>
                  <a:pt x="9563" y="0"/>
                </a:lnTo>
                <a:close/>
              </a:path>
            </a:pathLst>
          </a:custGeom>
          <a:solidFill>
            <a:srgbClr val="8392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7" name="object 927"/>
          <p:cNvSpPr/>
          <p:nvPr/>
        </p:nvSpPr>
        <p:spPr>
          <a:xfrm>
            <a:off x="2986150" y="4975611"/>
            <a:ext cx="13841" cy="58936"/>
          </a:xfrm>
          <a:custGeom>
            <a:avLst/>
            <a:gdLst/>
            <a:ahLst/>
            <a:cxnLst/>
            <a:rect l="l" t="t" r="r" b="b"/>
            <a:pathLst>
              <a:path w="19685" h="83820">
                <a:moveTo>
                  <a:pt x="9626" y="0"/>
                </a:moveTo>
                <a:lnTo>
                  <a:pt x="0" y="11544"/>
                </a:lnTo>
                <a:lnTo>
                  <a:pt x="0" y="83616"/>
                </a:lnTo>
                <a:lnTo>
                  <a:pt x="19189" y="83616"/>
                </a:lnTo>
                <a:lnTo>
                  <a:pt x="19189" y="11544"/>
                </a:lnTo>
                <a:lnTo>
                  <a:pt x="9626" y="0"/>
                </a:lnTo>
                <a:close/>
              </a:path>
            </a:pathLst>
          </a:custGeom>
          <a:solidFill>
            <a:srgbClr val="8392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8" name="object 928"/>
          <p:cNvSpPr/>
          <p:nvPr/>
        </p:nvSpPr>
        <p:spPr>
          <a:xfrm>
            <a:off x="3012750" y="4975611"/>
            <a:ext cx="13841" cy="58936"/>
          </a:xfrm>
          <a:custGeom>
            <a:avLst/>
            <a:gdLst/>
            <a:ahLst/>
            <a:cxnLst/>
            <a:rect l="l" t="t" r="r" b="b"/>
            <a:pathLst>
              <a:path w="19685" h="83820">
                <a:moveTo>
                  <a:pt x="9626" y="0"/>
                </a:moveTo>
                <a:lnTo>
                  <a:pt x="0" y="11544"/>
                </a:lnTo>
                <a:lnTo>
                  <a:pt x="0" y="83616"/>
                </a:lnTo>
                <a:lnTo>
                  <a:pt x="19189" y="83616"/>
                </a:lnTo>
                <a:lnTo>
                  <a:pt x="19189" y="11544"/>
                </a:lnTo>
                <a:lnTo>
                  <a:pt x="9626" y="0"/>
                </a:lnTo>
                <a:close/>
              </a:path>
            </a:pathLst>
          </a:custGeom>
          <a:solidFill>
            <a:srgbClr val="8392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9" name="object 929"/>
          <p:cNvSpPr/>
          <p:nvPr/>
        </p:nvSpPr>
        <p:spPr>
          <a:xfrm>
            <a:off x="2906351" y="4975611"/>
            <a:ext cx="13841" cy="58936"/>
          </a:xfrm>
          <a:custGeom>
            <a:avLst/>
            <a:gdLst/>
            <a:ahLst/>
            <a:cxnLst/>
            <a:rect l="l" t="t" r="r" b="b"/>
            <a:pathLst>
              <a:path w="19685" h="83820">
                <a:moveTo>
                  <a:pt x="9626" y="0"/>
                </a:moveTo>
                <a:lnTo>
                  <a:pt x="63" y="11544"/>
                </a:lnTo>
                <a:lnTo>
                  <a:pt x="0" y="83616"/>
                </a:lnTo>
                <a:lnTo>
                  <a:pt x="19189" y="83616"/>
                </a:lnTo>
                <a:lnTo>
                  <a:pt x="19189" y="11544"/>
                </a:lnTo>
                <a:lnTo>
                  <a:pt x="9626" y="0"/>
                </a:lnTo>
                <a:close/>
              </a:path>
            </a:pathLst>
          </a:custGeom>
          <a:solidFill>
            <a:srgbClr val="8392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0" name="object 930"/>
          <p:cNvSpPr/>
          <p:nvPr/>
        </p:nvSpPr>
        <p:spPr>
          <a:xfrm>
            <a:off x="2932950" y="4975611"/>
            <a:ext cx="13841" cy="58936"/>
          </a:xfrm>
          <a:custGeom>
            <a:avLst/>
            <a:gdLst/>
            <a:ahLst/>
            <a:cxnLst/>
            <a:rect l="l" t="t" r="r" b="b"/>
            <a:pathLst>
              <a:path w="19685" h="83820">
                <a:moveTo>
                  <a:pt x="9626" y="0"/>
                </a:moveTo>
                <a:lnTo>
                  <a:pt x="0" y="11544"/>
                </a:lnTo>
                <a:lnTo>
                  <a:pt x="0" y="83616"/>
                </a:lnTo>
                <a:lnTo>
                  <a:pt x="19189" y="83616"/>
                </a:lnTo>
                <a:lnTo>
                  <a:pt x="19189" y="11544"/>
                </a:lnTo>
                <a:lnTo>
                  <a:pt x="9626" y="0"/>
                </a:lnTo>
                <a:close/>
              </a:path>
            </a:pathLst>
          </a:custGeom>
          <a:solidFill>
            <a:srgbClr val="8392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1" name="object 931"/>
          <p:cNvSpPr/>
          <p:nvPr/>
        </p:nvSpPr>
        <p:spPr>
          <a:xfrm>
            <a:off x="2938454" y="4920221"/>
            <a:ext cx="55811" cy="43308"/>
          </a:xfrm>
          <a:custGeom>
            <a:avLst/>
            <a:gdLst/>
            <a:ahLst/>
            <a:cxnLst/>
            <a:rect l="l" t="t" r="r" b="b"/>
            <a:pathLst>
              <a:path w="79375" h="61595">
                <a:moveTo>
                  <a:pt x="78981" y="0"/>
                </a:moveTo>
                <a:lnTo>
                  <a:pt x="0" y="0"/>
                </a:lnTo>
                <a:lnTo>
                  <a:pt x="0" y="61175"/>
                </a:lnTo>
                <a:lnTo>
                  <a:pt x="78981" y="61175"/>
                </a:lnTo>
                <a:lnTo>
                  <a:pt x="78981" y="0"/>
                </a:lnTo>
                <a:close/>
              </a:path>
            </a:pathLst>
          </a:custGeom>
          <a:solidFill>
            <a:srgbClr val="A8B4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2" name="object 932"/>
          <p:cNvSpPr/>
          <p:nvPr/>
        </p:nvSpPr>
        <p:spPr>
          <a:xfrm>
            <a:off x="2837370" y="5019199"/>
            <a:ext cx="87064" cy="138410"/>
          </a:xfrm>
          <a:custGeom>
            <a:avLst/>
            <a:gdLst/>
            <a:ahLst/>
            <a:cxnLst/>
            <a:rect l="l" t="t" r="r" b="b"/>
            <a:pathLst>
              <a:path w="123825" h="196850">
                <a:moveTo>
                  <a:pt x="123799" y="0"/>
                </a:moveTo>
                <a:lnTo>
                  <a:pt x="0" y="0"/>
                </a:lnTo>
                <a:lnTo>
                  <a:pt x="0" y="196710"/>
                </a:lnTo>
                <a:lnTo>
                  <a:pt x="123799" y="196710"/>
                </a:lnTo>
                <a:lnTo>
                  <a:pt x="123799" y="0"/>
                </a:lnTo>
                <a:close/>
              </a:path>
            </a:pathLst>
          </a:custGeom>
          <a:solidFill>
            <a:srgbClr val="9DAA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3" name="object 933"/>
          <p:cNvSpPr/>
          <p:nvPr/>
        </p:nvSpPr>
        <p:spPr>
          <a:xfrm>
            <a:off x="3007989" y="5019199"/>
            <a:ext cx="87064" cy="138410"/>
          </a:xfrm>
          <a:custGeom>
            <a:avLst/>
            <a:gdLst/>
            <a:ahLst/>
            <a:cxnLst/>
            <a:rect l="l" t="t" r="r" b="b"/>
            <a:pathLst>
              <a:path w="123825" h="196850">
                <a:moveTo>
                  <a:pt x="123799" y="0"/>
                </a:moveTo>
                <a:lnTo>
                  <a:pt x="0" y="0"/>
                </a:lnTo>
                <a:lnTo>
                  <a:pt x="0" y="196710"/>
                </a:lnTo>
                <a:lnTo>
                  <a:pt x="123799" y="196710"/>
                </a:lnTo>
                <a:lnTo>
                  <a:pt x="123799" y="0"/>
                </a:lnTo>
                <a:close/>
              </a:path>
            </a:pathLst>
          </a:custGeom>
          <a:solidFill>
            <a:srgbClr val="9DAA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4" name="object 934"/>
          <p:cNvSpPr/>
          <p:nvPr/>
        </p:nvSpPr>
        <p:spPr>
          <a:xfrm>
            <a:off x="3022919" y="5047662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5" name="object 935"/>
          <p:cNvSpPr/>
          <p:nvPr/>
        </p:nvSpPr>
        <p:spPr>
          <a:xfrm>
            <a:off x="3059674" y="504787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6" name="object 936"/>
          <p:cNvSpPr/>
          <p:nvPr/>
        </p:nvSpPr>
        <p:spPr>
          <a:xfrm>
            <a:off x="3022919" y="5089024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8999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7" name="object 937"/>
          <p:cNvSpPr/>
          <p:nvPr/>
        </p:nvSpPr>
        <p:spPr>
          <a:xfrm>
            <a:off x="3059674" y="5089024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8" name="object 938"/>
          <p:cNvSpPr/>
          <p:nvPr/>
        </p:nvSpPr>
        <p:spPr>
          <a:xfrm>
            <a:off x="3022919" y="513022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9" name="object 939"/>
          <p:cNvSpPr/>
          <p:nvPr/>
        </p:nvSpPr>
        <p:spPr>
          <a:xfrm>
            <a:off x="3059674" y="513022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0" name="object 940"/>
          <p:cNvSpPr/>
          <p:nvPr/>
        </p:nvSpPr>
        <p:spPr>
          <a:xfrm>
            <a:off x="2852300" y="5047662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1" name="object 941"/>
          <p:cNvSpPr/>
          <p:nvPr/>
        </p:nvSpPr>
        <p:spPr>
          <a:xfrm>
            <a:off x="2889099" y="504787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2" name="object 942"/>
          <p:cNvSpPr/>
          <p:nvPr/>
        </p:nvSpPr>
        <p:spPr>
          <a:xfrm>
            <a:off x="2852300" y="5089024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8999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3" name="object 943"/>
          <p:cNvSpPr/>
          <p:nvPr/>
        </p:nvSpPr>
        <p:spPr>
          <a:xfrm>
            <a:off x="2889099" y="5089024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8999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4" name="object 944"/>
          <p:cNvSpPr/>
          <p:nvPr/>
        </p:nvSpPr>
        <p:spPr>
          <a:xfrm>
            <a:off x="2852300" y="513022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57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5" name="object 945"/>
          <p:cNvSpPr/>
          <p:nvPr/>
        </p:nvSpPr>
        <p:spPr>
          <a:xfrm>
            <a:off x="2889099" y="5130226"/>
            <a:ext cx="2053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2899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6" name="object 946"/>
          <p:cNvSpPr/>
          <p:nvPr/>
        </p:nvSpPr>
        <p:spPr>
          <a:xfrm>
            <a:off x="2894260" y="5157511"/>
            <a:ext cx="144214" cy="393353"/>
          </a:xfrm>
          <a:custGeom>
            <a:avLst/>
            <a:gdLst/>
            <a:ahLst/>
            <a:cxnLst/>
            <a:rect l="l" t="t" r="r" b="b"/>
            <a:pathLst>
              <a:path w="205105" h="559434">
                <a:moveTo>
                  <a:pt x="0" y="559003"/>
                </a:moveTo>
                <a:lnTo>
                  <a:pt x="204635" y="559003"/>
                </a:lnTo>
                <a:lnTo>
                  <a:pt x="204635" y="0"/>
                </a:lnTo>
                <a:lnTo>
                  <a:pt x="0" y="0"/>
                </a:lnTo>
                <a:lnTo>
                  <a:pt x="0" y="559003"/>
                </a:lnTo>
                <a:close/>
              </a:path>
            </a:pathLst>
          </a:custGeom>
          <a:solidFill>
            <a:srgbClr val="7C8E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7" name="object 947"/>
          <p:cNvSpPr/>
          <p:nvPr/>
        </p:nvSpPr>
        <p:spPr>
          <a:xfrm>
            <a:off x="2966814" y="5175951"/>
            <a:ext cx="0" cy="375047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2777"/>
                </a:lnTo>
              </a:path>
            </a:pathLst>
          </a:custGeom>
          <a:ln w="22072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8" name="object 948"/>
          <p:cNvSpPr/>
          <p:nvPr/>
        </p:nvSpPr>
        <p:spPr>
          <a:xfrm>
            <a:off x="3004926" y="5175951"/>
            <a:ext cx="0" cy="375047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2777"/>
                </a:lnTo>
              </a:path>
            </a:pathLst>
          </a:custGeom>
          <a:ln w="22072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9" name="object 949"/>
          <p:cNvSpPr/>
          <p:nvPr/>
        </p:nvSpPr>
        <p:spPr>
          <a:xfrm>
            <a:off x="2928667" y="5175951"/>
            <a:ext cx="0" cy="375047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2777"/>
                </a:lnTo>
              </a:path>
            </a:pathLst>
          </a:custGeom>
          <a:ln w="22072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0" name="object 950"/>
          <p:cNvSpPr/>
          <p:nvPr/>
        </p:nvSpPr>
        <p:spPr>
          <a:xfrm>
            <a:off x="2966818" y="5052783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66"/>
                </a:lnTo>
              </a:path>
            </a:pathLst>
          </a:custGeom>
          <a:ln w="13296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1" name="object 951"/>
          <p:cNvSpPr/>
          <p:nvPr/>
        </p:nvSpPr>
        <p:spPr>
          <a:xfrm>
            <a:off x="2989786" y="5052783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66"/>
                </a:lnTo>
              </a:path>
            </a:pathLst>
          </a:custGeom>
          <a:ln w="13296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2" name="object 952"/>
          <p:cNvSpPr/>
          <p:nvPr/>
        </p:nvSpPr>
        <p:spPr>
          <a:xfrm>
            <a:off x="2943851" y="5052783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66"/>
                </a:lnTo>
              </a:path>
            </a:pathLst>
          </a:custGeom>
          <a:ln w="13296">
            <a:solidFill>
              <a:srgbClr val="7C8E5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3" name="object 953"/>
          <p:cNvSpPr/>
          <p:nvPr/>
        </p:nvSpPr>
        <p:spPr>
          <a:xfrm>
            <a:off x="2772701" y="5144269"/>
            <a:ext cx="121890" cy="406301"/>
          </a:xfrm>
          <a:custGeom>
            <a:avLst/>
            <a:gdLst/>
            <a:ahLst/>
            <a:cxnLst/>
            <a:rect l="l" t="t" r="r" b="b"/>
            <a:pathLst>
              <a:path w="173355" h="577850">
                <a:moveTo>
                  <a:pt x="0" y="577837"/>
                </a:moveTo>
                <a:lnTo>
                  <a:pt x="172885" y="577837"/>
                </a:lnTo>
                <a:lnTo>
                  <a:pt x="172885" y="0"/>
                </a:lnTo>
                <a:lnTo>
                  <a:pt x="0" y="0"/>
                </a:lnTo>
                <a:lnTo>
                  <a:pt x="0" y="577837"/>
                </a:lnTo>
                <a:close/>
              </a:path>
            </a:pathLst>
          </a:custGeom>
          <a:solidFill>
            <a:srgbClr val="92A1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4" name="object 954"/>
          <p:cNvSpPr/>
          <p:nvPr/>
        </p:nvSpPr>
        <p:spPr>
          <a:xfrm>
            <a:off x="3038145" y="5144268"/>
            <a:ext cx="121890" cy="1015752"/>
          </a:xfrm>
          <a:custGeom>
            <a:avLst/>
            <a:gdLst/>
            <a:ahLst/>
            <a:cxnLst/>
            <a:rect l="l" t="t" r="r" b="b"/>
            <a:pathLst>
              <a:path w="173355" h="1444625">
                <a:moveTo>
                  <a:pt x="0" y="1444180"/>
                </a:moveTo>
                <a:lnTo>
                  <a:pt x="172885" y="1444180"/>
                </a:lnTo>
                <a:lnTo>
                  <a:pt x="172885" y="0"/>
                </a:lnTo>
                <a:lnTo>
                  <a:pt x="0" y="0"/>
                </a:lnTo>
                <a:lnTo>
                  <a:pt x="0" y="1444180"/>
                </a:lnTo>
                <a:close/>
              </a:path>
            </a:pathLst>
          </a:custGeom>
          <a:solidFill>
            <a:srgbClr val="92A1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5" name="object 955"/>
          <p:cNvSpPr/>
          <p:nvPr/>
        </p:nvSpPr>
        <p:spPr>
          <a:xfrm>
            <a:off x="3062131" y="5180045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299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6" name="object 956"/>
          <p:cNvSpPr/>
          <p:nvPr/>
        </p:nvSpPr>
        <p:spPr>
          <a:xfrm>
            <a:off x="3109422" y="5180321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7" name="object 957"/>
          <p:cNvSpPr/>
          <p:nvPr/>
        </p:nvSpPr>
        <p:spPr>
          <a:xfrm>
            <a:off x="3062131" y="52334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8" name="object 958"/>
          <p:cNvSpPr/>
          <p:nvPr/>
        </p:nvSpPr>
        <p:spPr>
          <a:xfrm>
            <a:off x="3109422" y="52334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9" name="object 959"/>
          <p:cNvSpPr/>
          <p:nvPr/>
        </p:nvSpPr>
        <p:spPr>
          <a:xfrm>
            <a:off x="3062131" y="528646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0" name="object 960"/>
          <p:cNvSpPr/>
          <p:nvPr/>
        </p:nvSpPr>
        <p:spPr>
          <a:xfrm>
            <a:off x="3116650" y="5273311"/>
            <a:ext cx="0" cy="26343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14"/>
                </a:lnTo>
              </a:path>
            </a:pathLst>
          </a:custGeom>
          <a:ln w="20561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1" name="object 961"/>
          <p:cNvSpPr/>
          <p:nvPr/>
        </p:nvSpPr>
        <p:spPr>
          <a:xfrm>
            <a:off x="3062131" y="533943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2" name="object 962"/>
          <p:cNvSpPr/>
          <p:nvPr/>
        </p:nvSpPr>
        <p:spPr>
          <a:xfrm>
            <a:off x="3116650" y="5326309"/>
            <a:ext cx="0" cy="26343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350"/>
                </a:lnTo>
              </a:path>
            </a:pathLst>
          </a:custGeom>
          <a:ln w="20561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3" name="object 963"/>
          <p:cNvSpPr/>
          <p:nvPr/>
        </p:nvSpPr>
        <p:spPr>
          <a:xfrm>
            <a:off x="3062131" y="5392437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4" name="object 964"/>
          <p:cNvSpPr/>
          <p:nvPr/>
        </p:nvSpPr>
        <p:spPr>
          <a:xfrm>
            <a:off x="3116650" y="5379307"/>
            <a:ext cx="0" cy="26343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350"/>
                </a:lnTo>
              </a:path>
            </a:pathLst>
          </a:custGeom>
          <a:ln w="20561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5" name="object 965"/>
          <p:cNvSpPr/>
          <p:nvPr/>
        </p:nvSpPr>
        <p:spPr>
          <a:xfrm>
            <a:off x="3073676" y="5432305"/>
            <a:ext cx="0" cy="26343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350"/>
                </a:lnTo>
              </a:path>
            </a:pathLst>
          </a:custGeom>
          <a:ln w="32842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6" name="object 966"/>
          <p:cNvSpPr/>
          <p:nvPr/>
        </p:nvSpPr>
        <p:spPr>
          <a:xfrm>
            <a:off x="3062131" y="5498683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7" name="object 967"/>
          <p:cNvSpPr/>
          <p:nvPr/>
        </p:nvSpPr>
        <p:spPr>
          <a:xfrm>
            <a:off x="3062131" y="5551703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8" name="object 968"/>
          <p:cNvSpPr/>
          <p:nvPr/>
        </p:nvSpPr>
        <p:spPr>
          <a:xfrm>
            <a:off x="3062131" y="5604700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9" name="object 969"/>
          <p:cNvSpPr/>
          <p:nvPr/>
        </p:nvSpPr>
        <p:spPr>
          <a:xfrm>
            <a:off x="3062131" y="5657676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0" name="object 970"/>
          <p:cNvSpPr/>
          <p:nvPr/>
        </p:nvSpPr>
        <p:spPr>
          <a:xfrm>
            <a:off x="3062131" y="5710651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1" name="object 971"/>
          <p:cNvSpPr/>
          <p:nvPr/>
        </p:nvSpPr>
        <p:spPr>
          <a:xfrm>
            <a:off x="3062131" y="576364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2" name="object 972"/>
          <p:cNvSpPr/>
          <p:nvPr/>
        </p:nvSpPr>
        <p:spPr>
          <a:xfrm>
            <a:off x="3062131" y="581691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3" name="object 973"/>
          <p:cNvSpPr/>
          <p:nvPr/>
        </p:nvSpPr>
        <p:spPr>
          <a:xfrm>
            <a:off x="3062131" y="5869961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7985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4" name="object 974"/>
          <p:cNvSpPr/>
          <p:nvPr/>
        </p:nvSpPr>
        <p:spPr>
          <a:xfrm>
            <a:off x="3062131" y="592295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5" name="object 975"/>
          <p:cNvSpPr/>
          <p:nvPr/>
        </p:nvSpPr>
        <p:spPr>
          <a:xfrm>
            <a:off x="3062131" y="5975912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6" name="object 976"/>
          <p:cNvSpPr/>
          <p:nvPr/>
        </p:nvSpPr>
        <p:spPr>
          <a:xfrm>
            <a:off x="3062131" y="602890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7" name="object 977"/>
          <p:cNvSpPr/>
          <p:nvPr/>
        </p:nvSpPr>
        <p:spPr>
          <a:xfrm>
            <a:off x="3062131" y="6081907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8" name="object 978"/>
          <p:cNvSpPr/>
          <p:nvPr/>
        </p:nvSpPr>
        <p:spPr>
          <a:xfrm>
            <a:off x="3062131" y="6135155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9" name="object 979"/>
          <p:cNvSpPr/>
          <p:nvPr/>
        </p:nvSpPr>
        <p:spPr>
          <a:xfrm>
            <a:off x="2796731" y="5180045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299">
            <a:solidFill>
              <a:srgbClr val="7986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0" name="object 980"/>
          <p:cNvSpPr/>
          <p:nvPr/>
        </p:nvSpPr>
        <p:spPr>
          <a:xfrm>
            <a:off x="2844014" y="5180321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1" name="object 981"/>
          <p:cNvSpPr/>
          <p:nvPr/>
        </p:nvSpPr>
        <p:spPr>
          <a:xfrm>
            <a:off x="2796731" y="52334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7986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2" name="object 982"/>
          <p:cNvSpPr/>
          <p:nvPr/>
        </p:nvSpPr>
        <p:spPr>
          <a:xfrm>
            <a:off x="2844014" y="52334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7986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3" name="object 983"/>
          <p:cNvSpPr/>
          <p:nvPr/>
        </p:nvSpPr>
        <p:spPr>
          <a:xfrm>
            <a:off x="2796731" y="528646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4" name="object 984"/>
          <p:cNvSpPr/>
          <p:nvPr/>
        </p:nvSpPr>
        <p:spPr>
          <a:xfrm>
            <a:off x="2844014" y="528646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414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5" name="object 985"/>
          <p:cNvSpPr/>
          <p:nvPr/>
        </p:nvSpPr>
        <p:spPr>
          <a:xfrm>
            <a:off x="2796731" y="533943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6" name="object 986"/>
          <p:cNvSpPr/>
          <p:nvPr/>
        </p:nvSpPr>
        <p:spPr>
          <a:xfrm>
            <a:off x="2844014" y="533943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7" name="object 987"/>
          <p:cNvSpPr/>
          <p:nvPr/>
        </p:nvSpPr>
        <p:spPr>
          <a:xfrm>
            <a:off x="2796731" y="5392437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8" name="object 988"/>
          <p:cNvSpPr/>
          <p:nvPr/>
        </p:nvSpPr>
        <p:spPr>
          <a:xfrm>
            <a:off x="2844014" y="5392437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9" name="object 989"/>
          <p:cNvSpPr/>
          <p:nvPr/>
        </p:nvSpPr>
        <p:spPr>
          <a:xfrm>
            <a:off x="2796731" y="5445435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0" name="object 990"/>
          <p:cNvSpPr/>
          <p:nvPr/>
        </p:nvSpPr>
        <p:spPr>
          <a:xfrm>
            <a:off x="2844014" y="5445435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1" name="object 991"/>
          <p:cNvSpPr/>
          <p:nvPr/>
        </p:nvSpPr>
        <p:spPr>
          <a:xfrm>
            <a:off x="2796731" y="5498683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808B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2" name="object 992"/>
          <p:cNvSpPr/>
          <p:nvPr/>
        </p:nvSpPr>
        <p:spPr>
          <a:xfrm>
            <a:off x="2844014" y="5498683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3" name="object 993"/>
          <p:cNvSpPr/>
          <p:nvPr/>
        </p:nvSpPr>
        <p:spPr>
          <a:xfrm>
            <a:off x="2796731" y="554455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17081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4" name="object 994"/>
          <p:cNvSpPr/>
          <p:nvPr/>
        </p:nvSpPr>
        <p:spPr>
          <a:xfrm>
            <a:off x="2844014" y="554455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17081">
            <a:solidFill>
              <a:srgbClr val="6C77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5" name="object 995"/>
          <p:cNvSpPr/>
          <p:nvPr/>
        </p:nvSpPr>
        <p:spPr>
          <a:xfrm>
            <a:off x="3511724" y="4935874"/>
            <a:ext cx="270123" cy="1224260"/>
          </a:xfrm>
          <a:custGeom>
            <a:avLst/>
            <a:gdLst/>
            <a:ahLst/>
            <a:cxnLst/>
            <a:rect l="l" t="t" r="r" b="b"/>
            <a:pathLst>
              <a:path w="384175" h="1741170">
                <a:moveTo>
                  <a:pt x="384086" y="0"/>
                </a:moveTo>
                <a:lnTo>
                  <a:pt x="0" y="0"/>
                </a:lnTo>
                <a:lnTo>
                  <a:pt x="0" y="1725155"/>
                </a:lnTo>
                <a:lnTo>
                  <a:pt x="2400" y="1733283"/>
                </a:lnTo>
                <a:lnTo>
                  <a:pt x="6261" y="1740560"/>
                </a:lnTo>
                <a:lnTo>
                  <a:pt x="377761" y="1740560"/>
                </a:lnTo>
                <a:lnTo>
                  <a:pt x="381673" y="1733283"/>
                </a:lnTo>
                <a:lnTo>
                  <a:pt x="384086" y="1725155"/>
                </a:lnTo>
                <a:lnTo>
                  <a:pt x="384086" y="0"/>
                </a:lnTo>
                <a:close/>
              </a:path>
            </a:pathLst>
          </a:custGeom>
          <a:solidFill>
            <a:srgbClr val="B6B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6" name="object 996"/>
          <p:cNvSpPr/>
          <p:nvPr/>
        </p:nvSpPr>
        <p:spPr>
          <a:xfrm>
            <a:off x="3641439" y="4379008"/>
            <a:ext cx="0" cy="65633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44"/>
                </a:lnTo>
              </a:path>
            </a:pathLst>
          </a:custGeom>
          <a:ln w="16598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7" name="object 997"/>
          <p:cNvSpPr/>
          <p:nvPr/>
        </p:nvSpPr>
        <p:spPr>
          <a:xfrm>
            <a:off x="3643427" y="4378944"/>
            <a:ext cx="4018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473" y="0"/>
                </a:lnTo>
              </a:path>
            </a:pathLst>
          </a:custGeom>
          <a:ln w="3175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8" name="object 998"/>
          <p:cNvSpPr/>
          <p:nvPr/>
        </p:nvSpPr>
        <p:spPr>
          <a:xfrm>
            <a:off x="3589223" y="4444360"/>
            <a:ext cx="115193" cy="196007"/>
          </a:xfrm>
          <a:custGeom>
            <a:avLst/>
            <a:gdLst/>
            <a:ahLst/>
            <a:cxnLst/>
            <a:rect l="l" t="t" r="r" b="b"/>
            <a:pathLst>
              <a:path w="163830" h="278765">
                <a:moveTo>
                  <a:pt x="0" y="278269"/>
                </a:moveTo>
                <a:lnTo>
                  <a:pt x="163563" y="278269"/>
                </a:lnTo>
                <a:lnTo>
                  <a:pt x="163563" y="0"/>
                </a:lnTo>
                <a:lnTo>
                  <a:pt x="0" y="0"/>
                </a:lnTo>
                <a:lnTo>
                  <a:pt x="0" y="278269"/>
                </a:lnTo>
                <a:close/>
              </a:path>
            </a:pathLst>
          </a:custGeom>
          <a:solidFill>
            <a:srgbClr val="B6B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9" name="object 999"/>
          <p:cNvSpPr/>
          <p:nvPr/>
        </p:nvSpPr>
        <p:spPr>
          <a:xfrm>
            <a:off x="3614226" y="4473577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32969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0" name="object 1000"/>
          <p:cNvSpPr/>
          <p:nvPr/>
        </p:nvSpPr>
        <p:spPr>
          <a:xfrm>
            <a:off x="3656044" y="4473854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969" y="0"/>
                </a:lnTo>
              </a:path>
            </a:pathLst>
          </a:custGeom>
          <a:ln w="3302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1" name="object 1001"/>
          <p:cNvSpPr/>
          <p:nvPr/>
        </p:nvSpPr>
        <p:spPr>
          <a:xfrm>
            <a:off x="3614226" y="4520680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3302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2" name="object 1002"/>
          <p:cNvSpPr/>
          <p:nvPr/>
        </p:nvSpPr>
        <p:spPr>
          <a:xfrm>
            <a:off x="3656044" y="4520680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969" y="0"/>
                </a:lnTo>
              </a:path>
            </a:pathLst>
          </a:custGeom>
          <a:ln w="3302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3" name="object 1003"/>
          <p:cNvSpPr/>
          <p:nvPr/>
        </p:nvSpPr>
        <p:spPr>
          <a:xfrm>
            <a:off x="3614226" y="4567544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3302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4" name="object 1004"/>
          <p:cNvSpPr/>
          <p:nvPr/>
        </p:nvSpPr>
        <p:spPr>
          <a:xfrm>
            <a:off x="3656044" y="4567544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969" y="0"/>
                </a:lnTo>
              </a:path>
            </a:pathLst>
          </a:custGeom>
          <a:ln w="3302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5" name="object 1005"/>
          <p:cNvSpPr/>
          <p:nvPr/>
        </p:nvSpPr>
        <p:spPr>
          <a:xfrm>
            <a:off x="3614226" y="4614363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33019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6" name="object 1006"/>
          <p:cNvSpPr/>
          <p:nvPr/>
        </p:nvSpPr>
        <p:spPr>
          <a:xfrm>
            <a:off x="3656044" y="4614363"/>
            <a:ext cx="23217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969" y="0"/>
                </a:lnTo>
              </a:path>
            </a:pathLst>
          </a:custGeom>
          <a:ln w="33019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7" name="object 1007"/>
          <p:cNvSpPr/>
          <p:nvPr/>
        </p:nvSpPr>
        <p:spPr>
          <a:xfrm>
            <a:off x="3552637" y="4638615"/>
            <a:ext cx="188416" cy="298252"/>
          </a:xfrm>
          <a:custGeom>
            <a:avLst/>
            <a:gdLst/>
            <a:ahLst/>
            <a:cxnLst/>
            <a:rect l="l" t="t" r="r" b="b"/>
            <a:pathLst>
              <a:path w="267969" h="424179">
                <a:moveTo>
                  <a:pt x="0" y="423786"/>
                </a:moveTo>
                <a:lnTo>
                  <a:pt x="267690" y="423786"/>
                </a:lnTo>
                <a:lnTo>
                  <a:pt x="267690" y="0"/>
                </a:lnTo>
                <a:lnTo>
                  <a:pt x="0" y="0"/>
                </a:lnTo>
                <a:lnTo>
                  <a:pt x="0" y="423786"/>
                </a:lnTo>
                <a:close/>
              </a:path>
            </a:pathLst>
          </a:custGeom>
          <a:solidFill>
            <a:srgbClr val="B6B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8" name="object 1008"/>
          <p:cNvSpPr/>
          <p:nvPr/>
        </p:nvSpPr>
        <p:spPr>
          <a:xfrm>
            <a:off x="3583303" y="46748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9" name="object 1009"/>
          <p:cNvSpPr/>
          <p:nvPr/>
        </p:nvSpPr>
        <p:spPr>
          <a:xfrm>
            <a:off x="3631648" y="46748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0" name="object 1010"/>
          <p:cNvSpPr/>
          <p:nvPr/>
        </p:nvSpPr>
        <p:spPr>
          <a:xfrm>
            <a:off x="3680029" y="46748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1" name="object 1011"/>
          <p:cNvSpPr/>
          <p:nvPr/>
        </p:nvSpPr>
        <p:spPr>
          <a:xfrm>
            <a:off x="3583303" y="47297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2" name="object 1012"/>
          <p:cNvSpPr/>
          <p:nvPr/>
        </p:nvSpPr>
        <p:spPr>
          <a:xfrm>
            <a:off x="3631648" y="47297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3" name="object 1013"/>
          <p:cNvSpPr/>
          <p:nvPr/>
        </p:nvSpPr>
        <p:spPr>
          <a:xfrm>
            <a:off x="3680029" y="4729725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4" name="object 1014"/>
          <p:cNvSpPr/>
          <p:nvPr/>
        </p:nvSpPr>
        <p:spPr>
          <a:xfrm>
            <a:off x="3583303" y="4784580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5" name="object 1015"/>
          <p:cNvSpPr/>
          <p:nvPr/>
        </p:nvSpPr>
        <p:spPr>
          <a:xfrm>
            <a:off x="3631648" y="4785281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3014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6" name="object 1016"/>
          <p:cNvSpPr/>
          <p:nvPr/>
        </p:nvSpPr>
        <p:spPr>
          <a:xfrm>
            <a:off x="3680029" y="4784580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951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7" name="object 1017"/>
          <p:cNvSpPr/>
          <p:nvPr/>
        </p:nvSpPr>
        <p:spPr>
          <a:xfrm>
            <a:off x="3583303" y="48395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8" name="object 1018"/>
          <p:cNvSpPr/>
          <p:nvPr/>
        </p:nvSpPr>
        <p:spPr>
          <a:xfrm>
            <a:off x="3631648" y="48395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9" name="object 1019"/>
          <p:cNvSpPr/>
          <p:nvPr/>
        </p:nvSpPr>
        <p:spPr>
          <a:xfrm>
            <a:off x="3680029" y="48395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0" name="object 1020"/>
          <p:cNvSpPr/>
          <p:nvPr/>
        </p:nvSpPr>
        <p:spPr>
          <a:xfrm>
            <a:off x="3583303" y="48944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1" name="object 1021"/>
          <p:cNvSpPr/>
          <p:nvPr/>
        </p:nvSpPr>
        <p:spPr>
          <a:xfrm>
            <a:off x="3631648" y="48944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2" name="object 1022"/>
          <p:cNvSpPr/>
          <p:nvPr/>
        </p:nvSpPr>
        <p:spPr>
          <a:xfrm>
            <a:off x="3680029" y="4894402"/>
            <a:ext cx="30361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51" y="0"/>
                </a:lnTo>
              </a:path>
            </a:pathLst>
          </a:custGeom>
          <a:ln w="4288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3" name="object 1023"/>
          <p:cNvSpPr/>
          <p:nvPr/>
        </p:nvSpPr>
        <p:spPr>
          <a:xfrm>
            <a:off x="3557799" y="4990650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4" name="object 1024"/>
          <p:cNvSpPr/>
          <p:nvPr/>
        </p:nvSpPr>
        <p:spPr>
          <a:xfrm>
            <a:off x="3627210" y="4990650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5" name="object 1025"/>
          <p:cNvSpPr/>
          <p:nvPr/>
        </p:nvSpPr>
        <p:spPr>
          <a:xfrm>
            <a:off x="3696612" y="49907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6" name="object 1026"/>
          <p:cNvSpPr/>
          <p:nvPr/>
        </p:nvSpPr>
        <p:spPr>
          <a:xfrm>
            <a:off x="3557799" y="506039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863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7" name="object 1027"/>
          <p:cNvSpPr/>
          <p:nvPr/>
        </p:nvSpPr>
        <p:spPr>
          <a:xfrm>
            <a:off x="3627210" y="5060672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8" name="object 1028"/>
          <p:cNvSpPr/>
          <p:nvPr/>
        </p:nvSpPr>
        <p:spPr>
          <a:xfrm>
            <a:off x="3696612" y="5060672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9" name="object 1029"/>
          <p:cNvSpPr/>
          <p:nvPr/>
        </p:nvSpPr>
        <p:spPr>
          <a:xfrm>
            <a:off x="3557799" y="51307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0" name="object 1030"/>
          <p:cNvSpPr/>
          <p:nvPr/>
        </p:nvSpPr>
        <p:spPr>
          <a:xfrm>
            <a:off x="3627210" y="51307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1" name="object 1031"/>
          <p:cNvSpPr/>
          <p:nvPr/>
        </p:nvSpPr>
        <p:spPr>
          <a:xfrm>
            <a:off x="3696612" y="513073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2" name="object 1032"/>
          <p:cNvSpPr/>
          <p:nvPr/>
        </p:nvSpPr>
        <p:spPr>
          <a:xfrm>
            <a:off x="3557799" y="520075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3" name="object 1033"/>
          <p:cNvSpPr/>
          <p:nvPr/>
        </p:nvSpPr>
        <p:spPr>
          <a:xfrm>
            <a:off x="3627210" y="520075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4" name="object 1034"/>
          <p:cNvSpPr/>
          <p:nvPr/>
        </p:nvSpPr>
        <p:spPr>
          <a:xfrm>
            <a:off x="3696612" y="520134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5" name="object 1035"/>
          <p:cNvSpPr/>
          <p:nvPr/>
        </p:nvSpPr>
        <p:spPr>
          <a:xfrm>
            <a:off x="3557799" y="5270774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6" name="object 1036"/>
          <p:cNvSpPr/>
          <p:nvPr/>
        </p:nvSpPr>
        <p:spPr>
          <a:xfrm>
            <a:off x="3627210" y="5270774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7" name="object 1037"/>
          <p:cNvSpPr/>
          <p:nvPr/>
        </p:nvSpPr>
        <p:spPr>
          <a:xfrm>
            <a:off x="3696612" y="5270774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8" name="object 1038"/>
          <p:cNvSpPr/>
          <p:nvPr/>
        </p:nvSpPr>
        <p:spPr>
          <a:xfrm>
            <a:off x="3557799" y="534083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9" name="object 1039"/>
          <p:cNvSpPr/>
          <p:nvPr/>
        </p:nvSpPr>
        <p:spPr>
          <a:xfrm>
            <a:off x="3627210" y="534083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0" name="object 1040"/>
          <p:cNvSpPr/>
          <p:nvPr/>
        </p:nvSpPr>
        <p:spPr>
          <a:xfrm>
            <a:off x="3696612" y="534083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1" name="object 1041"/>
          <p:cNvSpPr/>
          <p:nvPr/>
        </p:nvSpPr>
        <p:spPr>
          <a:xfrm>
            <a:off x="3557799" y="5410855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2" name="object 1042"/>
          <p:cNvSpPr/>
          <p:nvPr/>
        </p:nvSpPr>
        <p:spPr>
          <a:xfrm>
            <a:off x="3627210" y="5410855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3" name="object 1043"/>
          <p:cNvSpPr/>
          <p:nvPr/>
        </p:nvSpPr>
        <p:spPr>
          <a:xfrm>
            <a:off x="3696612" y="5410855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4" name="object 1044"/>
          <p:cNvSpPr/>
          <p:nvPr/>
        </p:nvSpPr>
        <p:spPr>
          <a:xfrm>
            <a:off x="3557799" y="5481636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5" name="object 1045"/>
          <p:cNvSpPr/>
          <p:nvPr/>
        </p:nvSpPr>
        <p:spPr>
          <a:xfrm>
            <a:off x="3627210" y="5480876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6" name="object 1046"/>
          <p:cNvSpPr/>
          <p:nvPr/>
        </p:nvSpPr>
        <p:spPr>
          <a:xfrm>
            <a:off x="3696612" y="5480876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7" name="object 1047"/>
          <p:cNvSpPr/>
          <p:nvPr/>
        </p:nvSpPr>
        <p:spPr>
          <a:xfrm>
            <a:off x="3557799" y="555094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" name="object 1048"/>
          <p:cNvSpPr/>
          <p:nvPr/>
        </p:nvSpPr>
        <p:spPr>
          <a:xfrm>
            <a:off x="3627210" y="555094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9" name="object 1049"/>
          <p:cNvSpPr/>
          <p:nvPr/>
        </p:nvSpPr>
        <p:spPr>
          <a:xfrm>
            <a:off x="3696612" y="555094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0" name="object 1050"/>
          <p:cNvSpPr/>
          <p:nvPr/>
        </p:nvSpPr>
        <p:spPr>
          <a:xfrm>
            <a:off x="3557799" y="5620957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1" name="object 1051"/>
          <p:cNvSpPr/>
          <p:nvPr/>
        </p:nvSpPr>
        <p:spPr>
          <a:xfrm>
            <a:off x="3627210" y="5620957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2" name="object 1052"/>
          <p:cNvSpPr/>
          <p:nvPr/>
        </p:nvSpPr>
        <p:spPr>
          <a:xfrm>
            <a:off x="3696612" y="5621091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800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3" name="object 1053"/>
          <p:cNvSpPr/>
          <p:nvPr/>
        </p:nvSpPr>
        <p:spPr>
          <a:xfrm>
            <a:off x="3557799" y="569102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00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4" name="object 1054"/>
          <p:cNvSpPr/>
          <p:nvPr/>
        </p:nvSpPr>
        <p:spPr>
          <a:xfrm>
            <a:off x="3627210" y="569102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5" name="object 1055"/>
          <p:cNvSpPr/>
          <p:nvPr/>
        </p:nvSpPr>
        <p:spPr>
          <a:xfrm>
            <a:off x="3696612" y="5691023"/>
            <a:ext cx="38843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54737">
            <a:solidFill>
              <a:srgbClr val="9F9F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6" name="object 1056"/>
          <p:cNvSpPr/>
          <p:nvPr/>
        </p:nvSpPr>
        <p:spPr>
          <a:xfrm>
            <a:off x="5301402" y="5719448"/>
            <a:ext cx="615255" cy="388441"/>
          </a:xfrm>
          <a:custGeom>
            <a:avLst/>
            <a:gdLst/>
            <a:ahLst/>
            <a:cxnLst/>
            <a:rect l="l" t="t" r="r" b="b"/>
            <a:pathLst>
              <a:path w="875029" h="552450">
                <a:moveTo>
                  <a:pt x="0" y="552335"/>
                </a:moveTo>
                <a:lnTo>
                  <a:pt x="875004" y="552335"/>
                </a:lnTo>
                <a:lnTo>
                  <a:pt x="875004" y="0"/>
                </a:lnTo>
                <a:lnTo>
                  <a:pt x="0" y="0"/>
                </a:lnTo>
                <a:lnTo>
                  <a:pt x="0" y="552335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7" name="object 1057"/>
          <p:cNvSpPr/>
          <p:nvPr/>
        </p:nvSpPr>
        <p:spPr>
          <a:xfrm>
            <a:off x="5656776" y="6107809"/>
            <a:ext cx="275927" cy="52239"/>
          </a:xfrm>
          <a:custGeom>
            <a:avLst/>
            <a:gdLst/>
            <a:ahLst/>
            <a:cxnLst/>
            <a:rect l="l" t="t" r="r" b="b"/>
            <a:pathLst>
              <a:path w="392429" h="74295">
                <a:moveTo>
                  <a:pt x="0" y="73812"/>
                </a:moveTo>
                <a:lnTo>
                  <a:pt x="392252" y="73812"/>
                </a:lnTo>
                <a:lnTo>
                  <a:pt x="392252" y="0"/>
                </a:lnTo>
                <a:lnTo>
                  <a:pt x="0" y="0"/>
                </a:lnTo>
                <a:lnTo>
                  <a:pt x="0" y="73812"/>
                </a:lnTo>
                <a:close/>
              </a:path>
            </a:pathLst>
          </a:custGeom>
          <a:solidFill>
            <a:srgbClr val="DDD9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8" name="object 1058"/>
          <p:cNvSpPr/>
          <p:nvPr/>
        </p:nvSpPr>
        <p:spPr>
          <a:xfrm>
            <a:off x="5285408" y="6107809"/>
            <a:ext cx="275927" cy="52239"/>
          </a:xfrm>
          <a:custGeom>
            <a:avLst/>
            <a:gdLst/>
            <a:ahLst/>
            <a:cxnLst/>
            <a:rect l="l" t="t" r="r" b="b"/>
            <a:pathLst>
              <a:path w="392429" h="74295">
                <a:moveTo>
                  <a:pt x="0" y="73812"/>
                </a:moveTo>
                <a:lnTo>
                  <a:pt x="392214" y="73812"/>
                </a:lnTo>
                <a:lnTo>
                  <a:pt x="392214" y="0"/>
                </a:lnTo>
                <a:lnTo>
                  <a:pt x="0" y="0"/>
                </a:lnTo>
                <a:lnTo>
                  <a:pt x="0" y="73812"/>
                </a:lnTo>
                <a:close/>
              </a:path>
            </a:pathLst>
          </a:custGeom>
          <a:solidFill>
            <a:srgbClr val="DDD9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9" name="object 1059"/>
          <p:cNvSpPr/>
          <p:nvPr/>
        </p:nvSpPr>
        <p:spPr>
          <a:xfrm>
            <a:off x="5375331" y="5554410"/>
            <a:ext cx="467469" cy="107603"/>
          </a:xfrm>
          <a:custGeom>
            <a:avLst/>
            <a:gdLst/>
            <a:ahLst/>
            <a:cxnLst/>
            <a:rect l="l" t="t" r="r" b="b"/>
            <a:pathLst>
              <a:path w="664845" h="153034">
                <a:moveTo>
                  <a:pt x="0" y="152857"/>
                </a:moveTo>
                <a:lnTo>
                  <a:pt x="664641" y="152857"/>
                </a:lnTo>
                <a:lnTo>
                  <a:pt x="664641" y="0"/>
                </a:lnTo>
                <a:lnTo>
                  <a:pt x="0" y="0"/>
                </a:lnTo>
                <a:lnTo>
                  <a:pt x="0" y="152857"/>
                </a:lnTo>
                <a:close/>
              </a:path>
            </a:pathLst>
          </a:custGeom>
          <a:solidFill>
            <a:srgbClr val="97A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0" name="object 1060"/>
          <p:cNvSpPr/>
          <p:nvPr/>
        </p:nvSpPr>
        <p:spPr>
          <a:xfrm>
            <a:off x="5279023" y="5703628"/>
            <a:ext cx="659904" cy="0"/>
          </a:xfrm>
          <a:custGeom>
            <a:avLst/>
            <a:gdLst/>
            <a:ahLst/>
            <a:cxnLst/>
            <a:rect l="l" t="t" r="r" b="b"/>
            <a:pathLst>
              <a:path w="938529">
                <a:moveTo>
                  <a:pt x="0" y="0"/>
                </a:moveTo>
                <a:lnTo>
                  <a:pt x="938529" y="0"/>
                </a:lnTo>
              </a:path>
            </a:pathLst>
          </a:custGeom>
          <a:ln w="44869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1" name="object 1061"/>
          <p:cNvSpPr/>
          <p:nvPr/>
        </p:nvSpPr>
        <p:spPr>
          <a:xfrm>
            <a:off x="5332280" y="5740557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259" y="244767"/>
                </a:lnTo>
                <a:lnTo>
                  <a:pt x="171259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2" name="object 1062"/>
          <p:cNvSpPr/>
          <p:nvPr/>
        </p:nvSpPr>
        <p:spPr>
          <a:xfrm>
            <a:off x="5476593" y="5740557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259" y="244767"/>
                </a:lnTo>
                <a:lnTo>
                  <a:pt x="171259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3" name="object 1063"/>
          <p:cNvSpPr/>
          <p:nvPr/>
        </p:nvSpPr>
        <p:spPr>
          <a:xfrm>
            <a:off x="5620941" y="5740557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259" y="244767"/>
                </a:lnTo>
                <a:lnTo>
                  <a:pt x="171259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4" name="object 1064"/>
          <p:cNvSpPr/>
          <p:nvPr/>
        </p:nvSpPr>
        <p:spPr>
          <a:xfrm>
            <a:off x="5476593" y="5674847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25" y="0"/>
                </a:lnTo>
              </a:path>
            </a:pathLst>
          </a:custGeom>
          <a:ln w="36995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5" name="object 1065"/>
          <p:cNvSpPr/>
          <p:nvPr/>
        </p:nvSpPr>
        <p:spPr>
          <a:xfrm>
            <a:off x="5729607" y="5674847"/>
            <a:ext cx="1205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25" y="0"/>
                </a:lnTo>
              </a:path>
            </a:pathLst>
          </a:custGeom>
          <a:ln w="36995">
            <a:solidFill>
              <a:srgbClr val="99858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6" name="object 1066"/>
          <p:cNvSpPr/>
          <p:nvPr/>
        </p:nvSpPr>
        <p:spPr>
          <a:xfrm>
            <a:off x="5765254" y="5740557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323" y="244767"/>
                </a:lnTo>
                <a:lnTo>
                  <a:pt x="171323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7" name="object 1067"/>
          <p:cNvSpPr/>
          <p:nvPr/>
        </p:nvSpPr>
        <p:spPr>
          <a:xfrm>
            <a:off x="5332280" y="5935618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259" y="244767"/>
                </a:lnTo>
                <a:lnTo>
                  <a:pt x="171259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8" name="object 1068"/>
          <p:cNvSpPr/>
          <p:nvPr/>
        </p:nvSpPr>
        <p:spPr>
          <a:xfrm>
            <a:off x="5666241" y="5935618"/>
            <a:ext cx="75455" cy="172343"/>
          </a:xfrm>
          <a:custGeom>
            <a:avLst/>
            <a:gdLst/>
            <a:ahLst/>
            <a:cxnLst/>
            <a:rect l="l" t="t" r="r" b="b"/>
            <a:pathLst>
              <a:path w="107314" h="245109">
                <a:moveTo>
                  <a:pt x="0" y="244767"/>
                </a:moveTo>
                <a:lnTo>
                  <a:pt x="106845" y="244767"/>
                </a:lnTo>
                <a:lnTo>
                  <a:pt x="106845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9" name="object 1069"/>
          <p:cNvSpPr/>
          <p:nvPr/>
        </p:nvSpPr>
        <p:spPr>
          <a:xfrm>
            <a:off x="5476593" y="5935618"/>
            <a:ext cx="75455" cy="172343"/>
          </a:xfrm>
          <a:custGeom>
            <a:avLst/>
            <a:gdLst/>
            <a:ahLst/>
            <a:cxnLst/>
            <a:rect l="l" t="t" r="r" b="b"/>
            <a:pathLst>
              <a:path w="107314" h="245109">
                <a:moveTo>
                  <a:pt x="0" y="244767"/>
                </a:moveTo>
                <a:lnTo>
                  <a:pt x="106883" y="244767"/>
                </a:lnTo>
                <a:lnTo>
                  <a:pt x="106883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0" name="object 1070"/>
          <p:cNvSpPr/>
          <p:nvPr/>
        </p:nvSpPr>
        <p:spPr>
          <a:xfrm>
            <a:off x="5656776" y="5935618"/>
            <a:ext cx="9823" cy="172343"/>
          </a:xfrm>
          <a:custGeom>
            <a:avLst/>
            <a:gdLst/>
            <a:ahLst/>
            <a:cxnLst/>
            <a:rect l="l" t="t" r="r" b="b"/>
            <a:pathLst>
              <a:path w="13970" h="245109">
                <a:moveTo>
                  <a:pt x="0" y="244767"/>
                </a:moveTo>
                <a:lnTo>
                  <a:pt x="13462" y="244767"/>
                </a:lnTo>
                <a:lnTo>
                  <a:pt x="13462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1" name="object 1071"/>
          <p:cNvSpPr/>
          <p:nvPr/>
        </p:nvSpPr>
        <p:spPr>
          <a:xfrm>
            <a:off x="5551745" y="5935618"/>
            <a:ext cx="9823" cy="172343"/>
          </a:xfrm>
          <a:custGeom>
            <a:avLst/>
            <a:gdLst/>
            <a:ahLst/>
            <a:cxnLst/>
            <a:rect l="l" t="t" r="r" b="b"/>
            <a:pathLst>
              <a:path w="13970" h="245109">
                <a:moveTo>
                  <a:pt x="0" y="244767"/>
                </a:moveTo>
                <a:lnTo>
                  <a:pt x="13423" y="244767"/>
                </a:lnTo>
                <a:lnTo>
                  <a:pt x="13423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F7F4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2" name="object 1072"/>
          <p:cNvSpPr/>
          <p:nvPr/>
        </p:nvSpPr>
        <p:spPr>
          <a:xfrm>
            <a:off x="5765254" y="5935618"/>
            <a:ext cx="120551" cy="172343"/>
          </a:xfrm>
          <a:custGeom>
            <a:avLst/>
            <a:gdLst/>
            <a:ahLst/>
            <a:cxnLst/>
            <a:rect l="l" t="t" r="r" b="b"/>
            <a:pathLst>
              <a:path w="171450" h="245109">
                <a:moveTo>
                  <a:pt x="0" y="244767"/>
                </a:moveTo>
                <a:lnTo>
                  <a:pt x="171323" y="244767"/>
                </a:lnTo>
                <a:lnTo>
                  <a:pt x="171323" y="0"/>
                </a:lnTo>
                <a:lnTo>
                  <a:pt x="0" y="0"/>
                </a:lnTo>
                <a:lnTo>
                  <a:pt x="0" y="24476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3" name="object 1073"/>
          <p:cNvSpPr/>
          <p:nvPr/>
        </p:nvSpPr>
        <p:spPr>
          <a:xfrm>
            <a:off x="5561183" y="5935671"/>
            <a:ext cx="95994" cy="224135"/>
          </a:xfrm>
          <a:custGeom>
            <a:avLst/>
            <a:gdLst/>
            <a:ahLst/>
            <a:cxnLst/>
            <a:rect l="l" t="t" r="r" b="b"/>
            <a:pathLst>
              <a:path w="136525" h="318770">
                <a:moveTo>
                  <a:pt x="0" y="318630"/>
                </a:moveTo>
                <a:lnTo>
                  <a:pt x="135953" y="318630"/>
                </a:lnTo>
                <a:lnTo>
                  <a:pt x="135953" y="0"/>
                </a:lnTo>
                <a:lnTo>
                  <a:pt x="0" y="0"/>
                </a:lnTo>
                <a:lnTo>
                  <a:pt x="0" y="318630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4" name="object 1074"/>
          <p:cNvSpPr/>
          <p:nvPr/>
        </p:nvSpPr>
        <p:spPr>
          <a:xfrm>
            <a:off x="5454191" y="5935634"/>
            <a:ext cx="38398" cy="29468"/>
          </a:xfrm>
          <a:custGeom>
            <a:avLst/>
            <a:gdLst/>
            <a:ahLst/>
            <a:cxnLst/>
            <a:rect l="l" t="t" r="r" b="b"/>
            <a:pathLst>
              <a:path w="54610" h="41909">
                <a:moveTo>
                  <a:pt x="54254" y="0"/>
                </a:moveTo>
                <a:lnTo>
                  <a:pt x="12814" y="0"/>
                </a:lnTo>
                <a:lnTo>
                  <a:pt x="0" y="41681"/>
                </a:lnTo>
                <a:lnTo>
                  <a:pt x="44030" y="41681"/>
                </a:lnTo>
                <a:lnTo>
                  <a:pt x="54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5" name="object 1075"/>
          <p:cNvSpPr/>
          <p:nvPr/>
        </p:nvSpPr>
        <p:spPr>
          <a:xfrm>
            <a:off x="5485171" y="5935634"/>
            <a:ext cx="36611" cy="29468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51727" y="0"/>
                </a:moveTo>
                <a:lnTo>
                  <a:pt x="10223" y="0"/>
                </a:lnTo>
                <a:lnTo>
                  <a:pt x="2535" y="31261"/>
                </a:lnTo>
                <a:lnTo>
                  <a:pt x="0" y="41681"/>
                </a:lnTo>
                <a:lnTo>
                  <a:pt x="43967" y="41681"/>
                </a:lnTo>
                <a:lnTo>
                  <a:pt x="51727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6" name="object 1076"/>
          <p:cNvSpPr/>
          <p:nvPr/>
        </p:nvSpPr>
        <p:spPr>
          <a:xfrm>
            <a:off x="5516100" y="5935634"/>
            <a:ext cx="34826" cy="29468"/>
          </a:xfrm>
          <a:custGeom>
            <a:avLst/>
            <a:gdLst/>
            <a:ahLst/>
            <a:cxnLst/>
            <a:rect l="l" t="t" r="r" b="b"/>
            <a:pathLst>
              <a:path w="49529" h="41909">
                <a:moveTo>
                  <a:pt x="49212" y="0"/>
                </a:moveTo>
                <a:lnTo>
                  <a:pt x="7772" y="0"/>
                </a:lnTo>
                <a:lnTo>
                  <a:pt x="0" y="41681"/>
                </a:lnTo>
                <a:lnTo>
                  <a:pt x="44043" y="41681"/>
                </a:lnTo>
                <a:lnTo>
                  <a:pt x="49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7" name="object 1077"/>
          <p:cNvSpPr/>
          <p:nvPr/>
        </p:nvSpPr>
        <p:spPr>
          <a:xfrm>
            <a:off x="5547081" y="5935634"/>
            <a:ext cx="33040" cy="29468"/>
          </a:xfrm>
          <a:custGeom>
            <a:avLst/>
            <a:gdLst/>
            <a:ahLst/>
            <a:cxnLst/>
            <a:rect l="l" t="t" r="r" b="b"/>
            <a:pathLst>
              <a:path w="46989" h="41909">
                <a:moveTo>
                  <a:pt x="46621" y="0"/>
                </a:moveTo>
                <a:lnTo>
                  <a:pt x="5168" y="0"/>
                </a:lnTo>
                <a:lnTo>
                  <a:pt x="1275" y="31261"/>
                </a:lnTo>
                <a:lnTo>
                  <a:pt x="0" y="41681"/>
                </a:lnTo>
                <a:lnTo>
                  <a:pt x="44030" y="41681"/>
                </a:lnTo>
                <a:lnTo>
                  <a:pt x="45956" y="10420"/>
                </a:lnTo>
                <a:lnTo>
                  <a:pt x="46621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8" name="object 1078"/>
          <p:cNvSpPr/>
          <p:nvPr/>
        </p:nvSpPr>
        <p:spPr>
          <a:xfrm>
            <a:off x="5578068" y="5935634"/>
            <a:ext cx="31254" cy="29468"/>
          </a:xfrm>
          <a:custGeom>
            <a:avLst/>
            <a:gdLst/>
            <a:ahLst/>
            <a:cxnLst/>
            <a:rect l="l" t="t" r="r" b="b"/>
            <a:pathLst>
              <a:path w="44450" h="41909">
                <a:moveTo>
                  <a:pt x="43967" y="0"/>
                </a:moveTo>
                <a:lnTo>
                  <a:pt x="2578" y="0"/>
                </a:lnTo>
                <a:lnTo>
                  <a:pt x="1241" y="20840"/>
                </a:lnTo>
                <a:lnTo>
                  <a:pt x="602" y="31261"/>
                </a:lnTo>
                <a:lnTo>
                  <a:pt x="0" y="41681"/>
                </a:lnTo>
                <a:lnTo>
                  <a:pt x="43967" y="41681"/>
                </a:lnTo>
                <a:lnTo>
                  <a:pt x="43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9" name="object 1079"/>
          <p:cNvSpPr/>
          <p:nvPr/>
        </p:nvSpPr>
        <p:spPr>
          <a:xfrm>
            <a:off x="5608995" y="5935634"/>
            <a:ext cx="31254" cy="29468"/>
          </a:xfrm>
          <a:custGeom>
            <a:avLst/>
            <a:gdLst/>
            <a:ahLst/>
            <a:cxnLst/>
            <a:rect l="l" t="t" r="r" b="b"/>
            <a:pathLst>
              <a:path w="44450" h="41909">
                <a:moveTo>
                  <a:pt x="41452" y="0"/>
                </a:moveTo>
                <a:lnTo>
                  <a:pt x="0" y="0"/>
                </a:lnTo>
                <a:lnTo>
                  <a:pt x="0" y="41681"/>
                </a:lnTo>
                <a:lnTo>
                  <a:pt x="44043" y="41681"/>
                </a:lnTo>
                <a:lnTo>
                  <a:pt x="41452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0" name="object 1080"/>
          <p:cNvSpPr/>
          <p:nvPr/>
        </p:nvSpPr>
        <p:spPr>
          <a:xfrm>
            <a:off x="5638166" y="5935634"/>
            <a:ext cx="33040" cy="29468"/>
          </a:xfrm>
          <a:custGeom>
            <a:avLst/>
            <a:gdLst/>
            <a:ahLst/>
            <a:cxnLst/>
            <a:rect l="l" t="t" r="r" b="b"/>
            <a:pathLst>
              <a:path w="46989" h="41909">
                <a:moveTo>
                  <a:pt x="41440" y="0"/>
                </a:moveTo>
                <a:lnTo>
                  <a:pt x="0" y="0"/>
                </a:lnTo>
                <a:lnTo>
                  <a:pt x="1912" y="31261"/>
                </a:lnTo>
                <a:lnTo>
                  <a:pt x="2578" y="41681"/>
                </a:lnTo>
                <a:lnTo>
                  <a:pt x="46558" y="41681"/>
                </a:lnTo>
                <a:lnTo>
                  <a:pt x="41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1" name="object 1081"/>
          <p:cNvSpPr/>
          <p:nvPr/>
        </p:nvSpPr>
        <p:spPr>
          <a:xfrm>
            <a:off x="5667324" y="5935634"/>
            <a:ext cx="34826" cy="29468"/>
          </a:xfrm>
          <a:custGeom>
            <a:avLst/>
            <a:gdLst/>
            <a:ahLst/>
            <a:cxnLst/>
            <a:rect l="l" t="t" r="r" b="b"/>
            <a:pathLst>
              <a:path w="49529" h="41909">
                <a:moveTo>
                  <a:pt x="41440" y="0"/>
                </a:moveTo>
                <a:lnTo>
                  <a:pt x="0" y="0"/>
                </a:lnTo>
                <a:lnTo>
                  <a:pt x="3809" y="31261"/>
                </a:lnTo>
                <a:lnTo>
                  <a:pt x="5105" y="41681"/>
                </a:lnTo>
                <a:lnTo>
                  <a:pt x="49136" y="41681"/>
                </a:lnTo>
                <a:lnTo>
                  <a:pt x="41440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2" name="object 1082"/>
          <p:cNvSpPr/>
          <p:nvPr/>
        </p:nvSpPr>
        <p:spPr>
          <a:xfrm>
            <a:off x="5696439" y="5935634"/>
            <a:ext cx="36611" cy="29468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41452" y="0"/>
                </a:moveTo>
                <a:lnTo>
                  <a:pt x="0" y="0"/>
                </a:lnTo>
                <a:lnTo>
                  <a:pt x="7708" y="41681"/>
                </a:lnTo>
                <a:lnTo>
                  <a:pt x="51739" y="41681"/>
                </a:lnTo>
                <a:lnTo>
                  <a:pt x="41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3" name="object 1083"/>
          <p:cNvSpPr/>
          <p:nvPr/>
        </p:nvSpPr>
        <p:spPr>
          <a:xfrm>
            <a:off x="5725607" y="5935634"/>
            <a:ext cx="38398" cy="29468"/>
          </a:xfrm>
          <a:custGeom>
            <a:avLst/>
            <a:gdLst/>
            <a:ahLst/>
            <a:cxnLst/>
            <a:rect l="l" t="t" r="r" b="b"/>
            <a:pathLst>
              <a:path w="54610" h="41909">
                <a:moveTo>
                  <a:pt x="41503" y="0"/>
                </a:moveTo>
                <a:lnTo>
                  <a:pt x="0" y="0"/>
                </a:lnTo>
                <a:lnTo>
                  <a:pt x="10223" y="41681"/>
                </a:lnTo>
                <a:lnTo>
                  <a:pt x="54317" y="41681"/>
                </a:lnTo>
                <a:lnTo>
                  <a:pt x="44679" y="10420"/>
                </a:lnTo>
                <a:lnTo>
                  <a:pt x="41503" y="0"/>
                </a:lnTo>
                <a:close/>
              </a:path>
            </a:pathLst>
          </a:custGeom>
          <a:solidFill>
            <a:srgbClr val="8EB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4" name="object 1084"/>
          <p:cNvSpPr/>
          <p:nvPr/>
        </p:nvSpPr>
        <p:spPr>
          <a:xfrm>
            <a:off x="5454145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94" y="0"/>
                </a:moveTo>
                <a:lnTo>
                  <a:pt x="0" y="0"/>
                </a:lnTo>
                <a:lnTo>
                  <a:pt x="0" y="17856"/>
                </a:lnTo>
                <a:lnTo>
                  <a:pt x="1687" y="26134"/>
                </a:lnTo>
                <a:lnTo>
                  <a:pt x="6280" y="32905"/>
                </a:lnTo>
                <a:lnTo>
                  <a:pt x="13073" y="37476"/>
                </a:lnTo>
                <a:lnTo>
                  <a:pt x="21361" y="39154"/>
                </a:lnTo>
                <a:lnTo>
                  <a:pt x="22745" y="39154"/>
                </a:lnTo>
                <a:lnTo>
                  <a:pt x="31080" y="37476"/>
                </a:lnTo>
                <a:lnTo>
                  <a:pt x="37863" y="32905"/>
                </a:lnTo>
                <a:lnTo>
                  <a:pt x="42424" y="26134"/>
                </a:lnTo>
                <a:lnTo>
                  <a:pt x="44094" y="17856"/>
                </a:lnTo>
                <a:lnTo>
                  <a:pt x="4409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5" name="object 1085"/>
          <p:cNvSpPr/>
          <p:nvPr/>
        </p:nvSpPr>
        <p:spPr>
          <a:xfrm>
            <a:off x="5485129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77" y="26134"/>
                </a:lnTo>
                <a:lnTo>
                  <a:pt x="6248" y="32905"/>
                </a:lnTo>
                <a:lnTo>
                  <a:pt x="13019" y="37476"/>
                </a:lnTo>
                <a:lnTo>
                  <a:pt x="21297" y="39154"/>
                </a:lnTo>
                <a:lnTo>
                  <a:pt x="22745" y="39154"/>
                </a:lnTo>
                <a:lnTo>
                  <a:pt x="31043" y="37476"/>
                </a:lnTo>
                <a:lnTo>
                  <a:pt x="37807" y="32905"/>
                </a:lnTo>
                <a:lnTo>
                  <a:pt x="42362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6" name="object 1086"/>
          <p:cNvSpPr/>
          <p:nvPr/>
        </p:nvSpPr>
        <p:spPr>
          <a:xfrm>
            <a:off x="5516107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77" y="26134"/>
                </a:lnTo>
                <a:lnTo>
                  <a:pt x="6248" y="32905"/>
                </a:lnTo>
                <a:lnTo>
                  <a:pt x="13019" y="37476"/>
                </a:lnTo>
                <a:lnTo>
                  <a:pt x="21297" y="39154"/>
                </a:lnTo>
                <a:lnTo>
                  <a:pt x="22682" y="39154"/>
                </a:lnTo>
                <a:lnTo>
                  <a:pt x="30989" y="37476"/>
                </a:lnTo>
                <a:lnTo>
                  <a:pt x="37776" y="32905"/>
                </a:lnTo>
                <a:lnTo>
                  <a:pt x="42352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7" name="object 1087"/>
          <p:cNvSpPr/>
          <p:nvPr/>
        </p:nvSpPr>
        <p:spPr>
          <a:xfrm>
            <a:off x="5547040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94" y="0"/>
                </a:moveTo>
                <a:lnTo>
                  <a:pt x="0" y="0"/>
                </a:lnTo>
                <a:lnTo>
                  <a:pt x="0" y="17856"/>
                </a:lnTo>
                <a:lnTo>
                  <a:pt x="1680" y="26134"/>
                </a:lnTo>
                <a:lnTo>
                  <a:pt x="6261" y="32905"/>
                </a:lnTo>
                <a:lnTo>
                  <a:pt x="13051" y="37476"/>
                </a:lnTo>
                <a:lnTo>
                  <a:pt x="21361" y="39154"/>
                </a:lnTo>
                <a:lnTo>
                  <a:pt x="22745" y="39154"/>
                </a:lnTo>
                <a:lnTo>
                  <a:pt x="31053" y="37476"/>
                </a:lnTo>
                <a:lnTo>
                  <a:pt x="37839" y="32905"/>
                </a:lnTo>
                <a:lnTo>
                  <a:pt x="42416" y="26134"/>
                </a:lnTo>
                <a:lnTo>
                  <a:pt x="44094" y="17856"/>
                </a:lnTo>
                <a:lnTo>
                  <a:pt x="44094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8" name="object 1088"/>
          <p:cNvSpPr/>
          <p:nvPr/>
        </p:nvSpPr>
        <p:spPr>
          <a:xfrm>
            <a:off x="5578024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77" y="26134"/>
                </a:lnTo>
                <a:lnTo>
                  <a:pt x="6248" y="32905"/>
                </a:lnTo>
                <a:lnTo>
                  <a:pt x="13019" y="37476"/>
                </a:lnTo>
                <a:lnTo>
                  <a:pt x="21297" y="39154"/>
                </a:lnTo>
                <a:lnTo>
                  <a:pt x="22745" y="39154"/>
                </a:lnTo>
                <a:lnTo>
                  <a:pt x="31043" y="37476"/>
                </a:lnTo>
                <a:lnTo>
                  <a:pt x="37807" y="32905"/>
                </a:lnTo>
                <a:lnTo>
                  <a:pt x="42362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9" name="object 1089"/>
          <p:cNvSpPr/>
          <p:nvPr/>
        </p:nvSpPr>
        <p:spPr>
          <a:xfrm>
            <a:off x="5608959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94" y="0"/>
                </a:moveTo>
                <a:lnTo>
                  <a:pt x="0" y="0"/>
                </a:lnTo>
                <a:lnTo>
                  <a:pt x="0" y="17856"/>
                </a:lnTo>
                <a:lnTo>
                  <a:pt x="1686" y="26134"/>
                </a:lnTo>
                <a:lnTo>
                  <a:pt x="6272" y="32905"/>
                </a:lnTo>
                <a:lnTo>
                  <a:pt x="13046" y="37476"/>
                </a:lnTo>
                <a:lnTo>
                  <a:pt x="21297" y="39154"/>
                </a:lnTo>
                <a:lnTo>
                  <a:pt x="22796" y="39154"/>
                </a:lnTo>
                <a:lnTo>
                  <a:pt x="31101" y="37476"/>
                </a:lnTo>
                <a:lnTo>
                  <a:pt x="37869" y="32905"/>
                </a:lnTo>
                <a:lnTo>
                  <a:pt x="42425" y="26134"/>
                </a:lnTo>
                <a:lnTo>
                  <a:pt x="44094" y="17856"/>
                </a:lnTo>
                <a:lnTo>
                  <a:pt x="44094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0" name="object 1090"/>
          <p:cNvSpPr/>
          <p:nvPr/>
        </p:nvSpPr>
        <p:spPr>
          <a:xfrm>
            <a:off x="5639936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70" y="26134"/>
                </a:lnTo>
                <a:lnTo>
                  <a:pt x="6229" y="32905"/>
                </a:lnTo>
                <a:lnTo>
                  <a:pt x="12998" y="37476"/>
                </a:lnTo>
                <a:lnTo>
                  <a:pt x="21297" y="39154"/>
                </a:lnTo>
                <a:lnTo>
                  <a:pt x="22745" y="39154"/>
                </a:lnTo>
                <a:lnTo>
                  <a:pt x="31016" y="37476"/>
                </a:lnTo>
                <a:lnTo>
                  <a:pt x="37784" y="32905"/>
                </a:lnTo>
                <a:lnTo>
                  <a:pt x="42353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1" name="object 1091"/>
          <p:cNvSpPr/>
          <p:nvPr/>
        </p:nvSpPr>
        <p:spPr>
          <a:xfrm>
            <a:off x="5670914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77" y="26134"/>
                </a:lnTo>
                <a:lnTo>
                  <a:pt x="6248" y="32905"/>
                </a:lnTo>
                <a:lnTo>
                  <a:pt x="13019" y="37476"/>
                </a:lnTo>
                <a:lnTo>
                  <a:pt x="21297" y="39154"/>
                </a:lnTo>
                <a:lnTo>
                  <a:pt x="22682" y="39154"/>
                </a:lnTo>
                <a:lnTo>
                  <a:pt x="31016" y="37476"/>
                </a:lnTo>
                <a:lnTo>
                  <a:pt x="37799" y="32905"/>
                </a:lnTo>
                <a:lnTo>
                  <a:pt x="42361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2" name="object 1092"/>
          <p:cNvSpPr/>
          <p:nvPr/>
        </p:nvSpPr>
        <p:spPr>
          <a:xfrm>
            <a:off x="5701853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30" y="0"/>
                </a:moveTo>
                <a:lnTo>
                  <a:pt x="0" y="0"/>
                </a:lnTo>
                <a:lnTo>
                  <a:pt x="0" y="17856"/>
                </a:lnTo>
                <a:lnTo>
                  <a:pt x="1686" y="26134"/>
                </a:lnTo>
                <a:lnTo>
                  <a:pt x="6272" y="32905"/>
                </a:lnTo>
                <a:lnTo>
                  <a:pt x="13046" y="37476"/>
                </a:lnTo>
                <a:lnTo>
                  <a:pt x="21297" y="39154"/>
                </a:lnTo>
                <a:lnTo>
                  <a:pt x="22745" y="39154"/>
                </a:lnTo>
                <a:lnTo>
                  <a:pt x="31070" y="37476"/>
                </a:lnTo>
                <a:lnTo>
                  <a:pt x="37831" y="32905"/>
                </a:lnTo>
                <a:lnTo>
                  <a:pt x="42371" y="26134"/>
                </a:lnTo>
                <a:lnTo>
                  <a:pt x="44030" y="17856"/>
                </a:lnTo>
                <a:lnTo>
                  <a:pt x="4403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3" name="object 1093"/>
          <p:cNvSpPr/>
          <p:nvPr/>
        </p:nvSpPr>
        <p:spPr>
          <a:xfrm>
            <a:off x="5732828" y="5964958"/>
            <a:ext cx="31254" cy="27682"/>
          </a:xfrm>
          <a:custGeom>
            <a:avLst/>
            <a:gdLst/>
            <a:ahLst/>
            <a:cxnLst/>
            <a:rect l="l" t="t" r="r" b="b"/>
            <a:pathLst>
              <a:path w="44450" h="39370">
                <a:moveTo>
                  <a:pt x="44043" y="0"/>
                </a:moveTo>
                <a:lnTo>
                  <a:pt x="0" y="0"/>
                </a:lnTo>
                <a:lnTo>
                  <a:pt x="0" y="17856"/>
                </a:lnTo>
                <a:lnTo>
                  <a:pt x="1680" y="26134"/>
                </a:lnTo>
                <a:lnTo>
                  <a:pt x="6261" y="32905"/>
                </a:lnTo>
                <a:lnTo>
                  <a:pt x="13051" y="37476"/>
                </a:lnTo>
                <a:lnTo>
                  <a:pt x="21361" y="39154"/>
                </a:lnTo>
                <a:lnTo>
                  <a:pt x="22745" y="39154"/>
                </a:lnTo>
                <a:lnTo>
                  <a:pt x="31045" y="37476"/>
                </a:lnTo>
                <a:lnTo>
                  <a:pt x="37814" y="32905"/>
                </a:lnTo>
                <a:lnTo>
                  <a:pt x="42373" y="26134"/>
                </a:lnTo>
                <a:lnTo>
                  <a:pt x="44043" y="17856"/>
                </a:lnTo>
                <a:lnTo>
                  <a:pt x="44043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4" name="object 1094"/>
          <p:cNvSpPr/>
          <p:nvPr/>
        </p:nvSpPr>
        <p:spPr>
          <a:xfrm>
            <a:off x="5532886" y="6134833"/>
            <a:ext cx="152251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33" y="0"/>
                </a:lnTo>
              </a:path>
            </a:pathLst>
          </a:custGeom>
          <a:ln w="23583">
            <a:solidFill>
              <a:srgbClr val="F7F4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5" name="object 1095"/>
          <p:cNvSpPr/>
          <p:nvPr/>
        </p:nvSpPr>
        <p:spPr>
          <a:xfrm>
            <a:off x="3940612" y="4464652"/>
            <a:ext cx="95548" cy="58043"/>
          </a:xfrm>
          <a:custGeom>
            <a:avLst/>
            <a:gdLst/>
            <a:ahLst/>
            <a:cxnLst/>
            <a:rect l="l" t="t" r="r" b="b"/>
            <a:pathLst>
              <a:path w="135889" h="82550">
                <a:moveTo>
                  <a:pt x="75069" y="0"/>
                </a:moveTo>
                <a:lnTo>
                  <a:pt x="60807" y="0"/>
                </a:lnTo>
                <a:lnTo>
                  <a:pt x="37124" y="4773"/>
                </a:lnTo>
                <a:lnTo>
                  <a:pt x="17797" y="17791"/>
                </a:lnTo>
                <a:lnTo>
                  <a:pt x="4773" y="37102"/>
                </a:lnTo>
                <a:lnTo>
                  <a:pt x="0" y="60756"/>
                </a:lnTo>
                <a:lnTo>
                  <a:pt x="0" y="82537"/>
                </a:lnTo>
                <a:lnTo>
                  <a:pt x="4773" y="58873"/>
                </a:lnTo>
                <a:lnTo>
                  <a:pt x="17797" y="39539"/>
                </a:lnTo>
                <a:lnTo>
                  <a:pt x="37124" y="26499"/>
                </a:lnTo>
                <a:lnTo>
                  <a:pt x="60807" y="21717"/>
                </a:lnTo>
                <a:lnTo>
                  <a:pt x="120681" y="21717"/>
                </a:lnTo>
                <a:lnTo>
                  <a:pt x="118035" y="17791"/>
                </a:lnTo>
                <a:lnTo>
                  <a:pt x="98723" y="4773"/>
                </a:lnTo>
                <a:lnTo>
                  <a:pt x="75069" y="0"/>
                </a:lnTo>
                <a:close/>
              </a:path>
              <a:path w="135889" h="82550">
                <a:moveTo>
                  <a:pt x="120681" y="21717"/>
                </a:moveTo>
                <a:lnTo>
                  <a:pt x="75069" y="21717"/>
                </a:lnTo>
                <a:lnTo>
                  <a:pt x="98723" y="26499"/>
                </a:lnTo>
                <a:lnTo>
                  <a:pt x="118035" y="39539"/>
                </a:lnTo>
                <a:lnTo>
                  <a:pt x="131053" y="58873"/>
                </a:lnTo>
                <a:lnTo>
                  <a:pt x="135826" y="82537"/>
                </a:lnTo>
                <a:lnTo>
                  <a:pt x="135826" y="60756"/>
                </a:lnTo>
                <a:lnTo>
                  <a:pt x="131053" y="37102"/>
                </a:lnTo>
                <a:lnTo>
                  <a:pt x="120681" y="21717"/>
                </a:lnTo>
                <a:close/>
              </a:path>
            </a:pathLst>
          </a:custGeom>
          <a:solidFill>
            <a:srgbClr val="C2AF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6" name="object 1096"/>
          <p:cNvSpPr/>
          <p:nvPr/>
        </p:nvSpPr>
        <p:spPr>
          <a:xfrm>
            <a:off x="3940619" y="4479923"/>
            <a:ext cx="95548" cy="90636"/>
          </a:xfrm>
          <a:custGeom>
            <a:avLst/>
            <a:gdLst/>
            <a:ahLst/>
            <a:cxnLst/>
            <a:rect l="l" t="t" r="r" b="b"/>
            <a:pathLst>
              <a:path w="135889" h="128904">
                <a:moveTo>
                  <a:pt x="75069" y="0"/>
                </a:moveTo>
                <a:lnTo>
                  <a:pt x="60807" y="0"/>
                </a:lnTo>
                <a:lnTo>
                  <a:pt x="37118" y="4780"/>
                </a:lnTo>
                <a:lnTo>
                  <a:pt x="17792" y="17816"/>
                </a:lnTo>
                <a:lnTo>
                  <a:pt x="4772" y="37145"/>
                </a:lnTo>
                <a:lnTo>
                  <a:pt x="0" y="60807"/>
                </a:lnTo>
                <a:lnTo>
                  <a:pt x="0" y="128727"/>
                </a:lnTo>
                <a:lnTo>
                  <a:pt x="12602" y="122435"/>
                </a:lnTo>
                <a:lnTo>
                  <a:pt x="26009" y="117681"/>
                </a:lnTo>
                <a:lnTo>
                  <a:pt x="40140" y="114675"/>
                </a:lnTo>
                <a:lnTo>
                  <a:pt x="54914" y="113626"/>
                </a:lnTo>
                <a:lnTo>
                  <a:pt x="135826" y="113626"/>
                </a:lnTo>
                <a:lnTo>
                  <a:pt x="135826" y="60807"/>
                </a:lnTo>
                <a:lnTo>
                  <a:pt x="131053" y="37145"/>
                </a:lnTo>
                <a:lnTo>
                  <a:pt x="118035" y="17816"/>
                </a:lnTo>
                <a:lnTo>
                  <a:pt x="98723" y="4780"/>
                </a:lnTo>
                <a:lnTo>
                  <a:pt x="75069" y="0"/>
                </a:lnTo>
                <a:close/>
              </a:path>
              <a:path w="135889" h="128904">
                <a:moveTo>
                  <a:pt x="135826" y="113626"/>
                </a:moveTo>
                <a:lnTo>
                  <a:pt x="80899" y="113626"/>
                </a:lnTo>
                <a:lnTo>
                  <a:pt x="95673" y="114675"/>
                </a:lnTo>
                <a:lnTo>
                  <a:pt x="109805" y="117681"/>
                </a:lnTo>
                <a:lnTo>
                  <a:pt x="123216" y="122435"/>
                </a:lnTo>
                <a:lnTo>
                  <a:pt x="135826" y="128727"/>
                </a:lnTo>
                <a:lnTo>
                  <a:pt x="135826" y="113626"/>
                </a:lnTo>
                <a:close/>
              </a:path>
            </a:pathLst>
          </a:custGeom>
          <a:solidFill>
            <a:srgbClr val="B19F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7" name="object 1097"/>
          <p:cNvSpPr/>
          <p:nvPr/>
        </p:nvSpPr>
        <p:spPr>
          <a:xfrm>
            <a:off x="3901430" y="4559818"/>
            <a:ext cx="174129" cy="98673"/>
          </a:xfrm>
          <a:custGeom>
            <a:avLst/>
            <a:gdLst/>
            <a:ahLst/>
            <a:cxnLst/>
            <a:rect l="l" t="t" r="r" b="b"/>
            <a:pathLst>
              <a:path w="247650" h="140334">
                <a:moveTo>
                  <a:pt x="136613" y="0"/>
                </a:moveTo>
                <a:lnTo>
                  <a:pt x="110629" y="0"/>
                </a:lnTo>
                <a:lnTo>
                  <a:pt x="67583" y="8699"/>
                </a:lnTo>
                <a:lnTo>
                  <a:pt x="32416" y="32423"/>
                </a:lnTo>
                <a:lnTo>
                  <a:pt x="8699" y="67604"/>
                </a:lnTo>
                <a:lnTo>
                  <a:pt x="0" y="110680"/>
                </a:lnTo>
                <a:lnTo>
                  <a:pt x="0" y="140093"/>
                </a:lnTo>
                <a:lnTo>
                  <a:pt x="8699" y="96991"/>
                </a:lnTo>
                <a:lnTo>
                  <a:pt x="32416" y="61812"/>
                </a:lnTo>
                <a:lnTo>
                  <a:pt x="67583" y="38104"/>
                </a:lnTo>
                <a:lnTo>
                  <a:pt x="110629" y="29413"/>
                </a:lnTo>
                <a:lnTo>
                  <a:pt x="210460" y="29413"/>
                </a:lnTo>
                <a:lnTo>
                  <a:pt x="179726" y="8699"/>
                </a:lnTo>
                <a:lnTo>
                  <a:pt x="136613" y="0"/>
                </a:lnTo>
                <a:close/>
              </a:path>
              <a:path w="247650" h="140334">
                <a:moveTo>
                  <a:pt x="210460" y="29413"/>
                </a:moveTo>
                <a:lnTo>
                  <a:pt x="136613" y="29413"/>
                </a:lnTo>
                <a:lnTo>
                  <a:pt x="179726" y="38104"/>
                </a:lnTo>
                <a:lnTo>
                  <a:pt x="214926" y="61812"/>
                </a:lnTo>
                <a:lnTo>
                  <a:pt x="238657" y="96991"/>
                </a:lnTo>
                <a:lnTo>
                  <a:pt x="247357" y="140093"/>
                </a:lnTo>
                <a:lnTo>
                  <a:pt x="247357" y="110680"/>
                </a:lnTo>
                <a:lnTo>
                  <a:pt x="238657" y="67604"/>
                </a:lnTo>
                <a:lnTo>
                  <a:pt x="214926" y="32423"/>
                </a:lnTo>
                <a:lnTo>
                  <a:pt x="210460" y="29413"/>
                </a:lnTo>
                <a:close/>
              </a:path>
            </a:pathLst>
          </a:custGeom>
          <a:solidFill>
            <a:srgbClr val="B5A2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8" name="object 1098"/>
          <p:cNvSpPr/>
          <p:nvPr/>
        </p:nvSpPr>
        <p:spPr>
          <a:xfrm>
            <a:off x="3901421" y="4580501"/>
            <a:ext cx="174129" cy="148679"/>
          </a:xfrm>
          <a:custGeom>
            <a:avLst/>
            <a:gdLst/>
            <a:ahLst/>
            <a:cxnLst/>
            <a:rect l="l" t="t" r="r" b="b"/>
            <a:pathLst>
              <a:path w="247650" h="211454">
                <a:moveTo>
                  <a:pt x="136613" y="0"/>
                </a:moveTo>
                <a:lnTo>
                  <a:pt x="110693" y="0"/>
                </a:lnTo>
                <a:lnTo>
                  <a:pt x="67610" y="8690"/>
                </a:lnTo>
                <a:lnTo>
                  <a:pt x="32424" y="32399"/>
                </a:lnTo>
                <a:lnTo>
                  <a:pt x="8700" y="67578"/>
                </a:lnTo>
                <a:lnTo>
                  <a:pt x="0" y="110680"/>
                </a:lnTo>
                <a:lnTo>
                  <a:pt x="0" y="211200"/>
                </a:lnTo>
                <a:lnTo>
                  <a:pt x="247357" y="211200"/>
                </a:lnTo>
                <a:lnTo>
                  <a:pt x="247357" y="110680"/>
                </a:lnTo>
                <a:lnTo>
                  <a:pt x="238657" y="67578"/>
                </a:lnTo>
                <a:lnTo>
                  <a:pt x="214926" y="32399"/>
                </a:lnTo>
                <a:lnTo>
                  <a:pt x="179726" y="8690"/>
                </a:lnTo>
                <a:lnTo>
                  <a:pt x="136613" y="0"/>
                </a:lnTo>
                <a:close/>
              </a:path>
            </a:pathLst>
          </a:custGeom>
          <a:solidFill>
            <a:srgbClr val="AE9A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9" name="object 1099"/>
          <p:cNvSpPr/>
          <p:nvPr/>
        </p:nvSpPr>
        <p:spPr>
          <a:xfrm>
            <a:off x="3901421" y="4580501"/>
            <a:ext cx="174129" cy="148679"/>
          </a:xfrm>
          <a:custGeom>
            <a:avLst/>
            <a:gdLst/>
            <a:ahLst/>
            <a:cxnLst/>
            <a:rect l="l" t="t" r="r" b="b"/>
            <a:pathLst>
              <a:path w="247650" h="211454">
                <a:moveTo>
                  <a:pt x="136613" y="0"/>
                </a:moveTo>
                <a:lnTo>
                  <a:pt x="110693" y="0"/>
                </a:lnTo>
                <a:lnTo>
                  <a:pt x="67610" y="8690"/>
                </a:lnTo>
                <a:lnTo>
                  <a:pt x="32424" y="32399"/>
                </a:lnTo>
                <a:lnTo>
                  <a:pt x="8700" y="67578"/>
                </a:lnTo>
                <a:lnTo>
                  <a:pt x="0" y="110680"/>
                </a:lnTo>
                <a:lnTo>
                  <a:pt x="0" y="211200"/>
                </a:lnTo>
                <a:lnTo>
                  <a:pt x="247357" y="211200"/>
                </a:lnTo>
                <a:lnTo>
                  <a:pt x="247357" y="110680"/>
                </a:lnTo>
                <a:lnTo>
                  <a:pt x="238657" y="67578"/>
                </a:lnTo>
                <a:lnTo>
                  <a:pt x="214926" y="32399"/>
                </a:lnTo>
                <a:lnTo>
                  <a:pt x="179726" y="8690"/>
                </a:lnTo>
                <a:lnTo>
                  <a:pt x="136613" y="0"/>
                </a:lnTo>
                <a:close/>
              </a:path>
            </a:pathLst>
          </a:custGeom>
          <a:solidFill>
            <a:srgbClr val="A492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0" name="object 1100"/>
          <p:cNvSpPr/>
          <p:nvPr/>
        </p:nvSpPr>
        <p:spPr>
          <a:xfrm>
            <a:off x="3853488" y="4738647"/>
            <a:ext cx="270123" cy="205829"/>
          </a:xfrm>
          <a:custGeom>
            <a:avLst/>
            <a:gdLst/>
            <a:ahLst/>
            <a:cxnLst/>
            <a:rect l="l" t="t" r="r" b="b"/>
            <a:pathLst>
              <a:path w="384175" h="292734">
                <a:moveTo>
                  <a:pt x="0" y="292290"/>
                </a:moveTo>
                <a:lnTo>
                  <a:pt x="383603" y="292290"/>
                </a:lnTo>
                <a:lnTo>
                  <a:pt x="383603" y="0"/>
                </a:lnTo>
                <a:lnTo>
                  <a:pt x="0" y="0"/>
                </a:lnTo>
                <a:lnTo>
                  <a:pt x="0" y="292290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1" name="object 1101"/>
          <p:cNvSpPr/>
          <p:nvPr/>
        </p:nvSpPr>
        <p:spPr>
          <a:xfrm>
            <a:off x="3792498" y="5220778"/>
            <a:ext cx="392013" cy="315217"/>
          </a:xfrm>
          <a:custGeom>
            <a:avLst/>
            <a:gdLst/>
            <a:ahLst/>
            <a:cxnLst/>
            <a:rect l="l" t="t" r="r" b="b"/>
            <a:pathLst>
              <a:path w="557529" h="448309">
                <a:moveTo>
                  <a:pt x="0" y="447852"/>
                </a:moveTo>
                <a:lnTo>
                  <a:pt x="557212" y="447852"/>
                </a:lnTo>
                <a:lnTo>
                  <a:pt x="557212" y="0"/>
                </a:lnTo>
                <a:lnTo>
                  <a:pt x="0" y="0"/>
                </a:lnTo>
                <a:lnTo>
                  <a:pt x="0" y="447852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2" name="object 1102"/>
          <p:cNvSpPr/>
          <p:nvPr/>
        </p:nvSpPr>
        <p:spPr>
          <a:xfrm>
            <a:off x="3751635" y="5535674"/>
            <a:ext cx="473720" cy="512564"/>
          </a:xfrm>
          <a:custGeom>
            <a:avLst/>
            <a:gdLst/>
            <a:ahLst/>
            <a:cxnLst/>
            <a:rect l="l" t="t" r="r" b="b"/>
            <a:pathLst>
              <a:path w="673735" h="728979">
                <a:moveTo>
                  <a:pt x="0" y="728941"/>
                </a:moveTo>
                <a:lnTo>
                  <a:pt x="673366" y="728941"/>
                </a:lnTo>
                <a:lnTo>
                  <a:pt x="673366" y="0"/>
                </a:lnTo>
                <a:lnTo>
                  <a:pt x="0" y="0"/>
                </a:lnTo>
                <a:lnTo>
                  <a:pt x="0" y="728941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3" name="object 1103"/>
          <p:cNvSpPr/>
          <p:nvPr/>
        </p:nvSpPr>
        <p:spPr>
          <a:xfrm>
            <a:off x="3880937" y="6048212"/>
            <a:ext cx="160288" cy="111621"/>
          </a:xfrm>
          <a:custGeom>
            <a:avLst/>
            <a:gdLst/>
            <a:ahLst/>
            <a:cxnLst/>
            <a:rect l="l" t="t" r="r" b="b"/>
            <a:pathLst>
              <a:path w="227964" h="158750">
                <a:moveTo>
                  <a:pt x="0" y="158572"/>
                </a:moveTo>
                <a:lnTo>
                  <a:pt x="227863" y="158572"/>
                </a:lnTo>
                <a:lnTo>
                  <a:pt x="227863" y="0"/>
                </a:lnTo>
                <a:lnTo>
                  <a:pt x="0" y="0"/>
                </a:lnTo>
                <a:lnTo>
                  <a:pt x="0" y="158572"/>
                </a:lnTo>
                <a:close/>
              </a:path>
            </a:pathLst>
          </a:custGeom>
          <a:solidFill>
            <a:srgbClr val="6255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4" name="object 1104"/>
          <p:cNvSpPr/>
          <p:nvPr/>
        </p:nvSpPr>
        <p:spPr>
          <a:xfrm>
            <a:off x="3751628" y="5526037"/>
            <a:ext cx="473720" cy="9823"/>
          </a:xfrm>
          <a:custGeom>
            <a:avLst/>
            <a:gdLst/>
            <a:ahLst/>
            <a:cxnLst/>
            <a:rect l="l" t="t" r="r" b="b"/>
            <a:pathLst>
              <a:path w="673735" h="13970">
                <a:moveTo>
                  <a:pt x="0" y="13652"/>
                </a:moveTo>
                <a:lnTo>
                  <a:pt x="673430" y="13652"/>
                </a:lnTo>
                <a:lnTo>
                  <a:pt x="673430" y="0"/>
                </a:lnTo>
                <a:lnTo>
                  <a:pt x="0" y="0"/>
                </a:lnTo>
                <a:lnTo>
                  <a:pt x="0" y="13652"/>
                </a:lnTo>
                <a:close/>
              </a:path>
            </a:pathLst>
          </a:custGeom>
          <a:solidFill>
            <a:srgbClr val="B5A2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5" name="object 1105"/>
          <p:cNvSpPr/>
          <p:nvPr/>
        </p:nvSpPr>
        <p:spPr>
          <a:xfrm>
            <a:off x="3822868" y="4944207"/>
            <a:ext cx="331291" cy="276820"/>
          </a:xfrm>
          <a:custGeom>
            <a:avLst/>
            <a:gdLst/>
            <a:ahLst/>
            <a:cxnLst/>
            <a:rect l="l" t="t" r="r" b="b"/>
            <a:pathLst>
              <a:path w="471170" h="393700">
                <a:moveTo>
                  <a:pt x="0" y="393344"/>
                </a:moveTo>
                <a:lnTo>
                  <a:pt x="470763" y="393344"/>
                </a:lnTo>
                <a:lnTo>
                  <a:pt x="470763" y="0"/>
                </a:lnTo>
                <a:lnTo>
                  <a:pt x="0" y="0"/>
                </a:lnTo>
                <a:lnTo>
                  <a:pt x="0" y="393344"/>
                </a:lnTo>
                <a:close/>
              </a:path>
            </a:pathLst>
          </a:custGeom>
          <a:solidFill>
            <a:srgbClr val="9985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6" name="object 1106"/>
          <p:cNvSpPr/>
          <p:nvPr/>
        </p:nvSpPr>
        <p:spPr>
          <a:xfrm>
            <a:off x="3792486" y="5215970"/>
            <a:ext cx="392013" cy="0"/>
          </a:xfrm>
          <a:custGeom>
            <a:avLst/>
            <a:gdLst/>
            <a:ahLst/>
            <a:cxnLst/>
            <a:rect l="l" t="t" r="r" b="b"/>
            <a:pathLst>
              <a:path w="557529">
                <a:moveTo>
                  <a:pt x="0" y="0"/>
                </a:moveTo>
                <a:lnTo>
                  <a:pt x="557199" y="0"/>
                </a:lnTo>
              </a:path>
            </a:pathLst>
          </a:custGeom>
          <a:ln w="13716">
            <a:solidFill>
              <a:srgbClr val="B5A2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7" name="object 1107"/>
          <p:cNvSpPr/>
          <p:nvPr/>
        </p:nvSpPr>
        <p:spPr>
          <a:xfrm>
            <a:off x="3822847" y="4934576"/>
            <a:ext cx="331291" cy="9823"/>
          </a:xfrm>
          <a:custGeom>
            <a:avLst/>
            <a:gdLst/>
            <a:ahLst/>
            <a:cxnLst/>
            <a:rect l="l" t="t" r="r" b="b"/>
            <a:pathLst>
              <a:path w="471170" h="13970">
                <a:moveTo>
                  <a:pt x="0" y="13652"/>
                </a:moveTo>
                <a:lnTo>
                  <a:pt x="470763" y="13652"/>
                </a:lnTo>
                <a:lnTo>
                  <a:pt x="470763" y="0"/>
                </a:lnTo>
                <a:lnTo>
                  <a:pt x="0" y="0"/>
                </a:lnTo>
                <a:lnTo>
                  <a:pt x="0" y="13652"/>
                </a:lnTo>
                <a:close/>
              </a:path>
            </a:pathLst>
          </a:custGeom>
          <a:solidFill>
            <a:srgbClr val="B5A2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8" name="object 1108"/>
          <p:cNvSpPr/>
          <p:nvPr/>
        </p:nvSpPr>
        <p:spPr>
          <a:xfrm>
            <a:off x="3853494" y="4729002"/>
            <a:ext cx="270123" cy="9823"/>
          </a:xfrm>
          <a:custGeom>
            <a:avLst/>
            <a:gdLst/>
            <a:ahLst/>
            <a:cxnLst/>
            <a:rect l="l" t="t" r="r" b="b"/>
            <a:pathLst>
              <a:path w="384175" h="13970">
                <a:moveTo>
                  <a:pt x="0" y="13716"/>
                </a:moveTo>
                <a:lnTo>
                  <a:pt x="383603" y="13716"/>
                </a:lnTo>
                <a:lnTo>
                  <a:pt x="383603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B5A2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9" name="object 1109"/>
          <p:cNvSpPr/>
          <p:nvPr/>
        </p:nvSpPr>
        <p:spPr>
          <a:xfrm>
            <a:off x="3932792" y="4781625"/>
            <a:ext cx="0" cy="112961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070"/>
                </a:lnTo>
              </a:path>
            </a:pathLst>
          </a:custGeom>
          <a:ln w="24180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0" name="object 1110"/>
          <p:cNvSpPr/>
          <p:nvPr/>
        </p:nvSpPr>
        <p:spPr>
          <a:xfrm>
            <a:off x="3988393" y="4781625"/>
            <a:ext cx="0" cy="112961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070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1" name="object 1111"/>
          <p:cNvSpPr/>
          <p:nvPr/>
        </p:nvSpPr>
        <p:spPr>
          <a:xfrm>
            <a:off x="4043962" y="4781625"/>
            <a:ext cx="0" cy="112961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070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2" name="object 1112"/>
          <p:cNvSpPr/>
          <p:nvPr/>
        </p:nvSpPr>
        <p:spPr>
          <a:xfrm>
            <a:off x="3932792" y="4989043"/>
            <a:ext cx="0" cy="176808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383"/>
                </a:lnTo>
              </a:path>
            </a:pathLst>
          </a:custGeom>
          <a:ln w="24180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3" name="object 1113"/>
          <p:cNvSpPr/>
          <p:nvPr/>
        </p:nvSpPr>
        <p:spPr>
          <a:xfrm>
            <a:off x="3988393" y="4989043"/>
            <a:ext cx="0" cy="176808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383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4" name="object 1114"/>
          <p:cNvSpPr/>
          <p:nvPr/>
        </p:nvSpPr>
        <p:spPr>
          <a:xfrm>
            <a:off x="4043962" y="4989043"/>
            <a:ext cx="0" cy="176808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383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5" name="object 1115"/>
          <p:cNvSpPr/>
          <p:nvPr/>
        </p:nvSpPr>
        <p:spPr>
          <a:xfrm>
            <a:off x="3932792" y="5270266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4180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6" name="object 1116"/>
          <p:cNvSpPr/>
          <p:nvPr/>
        </p:nvSpPr>
        <p:spPr>
          <a:xfrm>
            <a:off x="3988393" y="5270266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7" name="object 1117"/>
          <p:cNvSpPr/>
          <p:nvPr/>
        </p:nvSpPr>
        <p:spPr>
          <a:xfrm>
            <a:off x="4043962" y="5270266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8" name="object 1118"/>
          <p:cNvSpPr/>
          <p:nvPr/>
        </p:nvSpPr>
        <p:spPr>
          <a:xfrm>
            <a:off x="3932792" y="5589645"/>
            <a:ext cx="0" cy="420142"/>
          </a:xfrm>
          <a:custGeom>
            <a:avLst/>
            <a:gdLst/>
            <a:ahLst/>
            <a:cxnLst/>
            <a:rect l="l" t="t" r="r" b="b"/>
            <a:pathLst>
              <a:path h="597534">
                <a:moveTo>
                  <a:pt x="0" y="0"/>
                </a:moveTo>
                <a:lnTo>
                  <a:pt x="0" y="597446"/>
                </a:lnTo>
              </a:path>
            </a:pathLst>
          </a:custGeom>
          <a:ln w="24180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9" name="object 1119"/>
          <p:cNvSpPr/>
          <p:nvPr/>
        </p:nvSpPr>
        <p:spPr>
          <a:xfrm>
            <a:off x="3988393" y="5589645"/>
            <a:ext cx="0" cy="420142"/>
          </a:xfrm>
          <a:custGeom>
            <a:avLst/>
            <a:gdLst/>
            <a:ahLst/>
            <a:cxnLst/>
            <a:rect l="l" t="t" r="r" b="b"/>
            <a:pathLst>
              <a:path h="597534">
                <a:moveTo>
                  <a:pt x="0" y="0"/>
                </a:moveTo>
                <a:lnTo>
                  <a:pt x="0" y="597446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0" name="object 1120"/>
          <p:cNvSpPr/>
          <p:nvPr/>
        </p:nvSpPr>
        <p:spPr>
          <a:xfrm>
            <a:off x="4043962" y="5589645"/>
            <a:ext cx="0" cy="420142"/>
          </a:xfrm>
          <a:custGeom>
            <a:avLst/>
            <a:gdLst/>
            <a:ahLst/>
            <a:cxnLst/>
            <a:rect l="l" t="t" r="r" b="b"/>
            <a:pathLst>
              <a:path h="597534">
                <a:moveTo>
                  <a:pt x="0" y="0"/>
                </a:moveTo>
                <a:lnTo>
                  <a:pt x="0" y="597446"/>
                </a:lnTo>
              </a:path>
            </a:pathLst>
          </a:custGeom>
          <a:ln w="24117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1" name="object 1121"/>
          <p:cNvSpPr/>
          <p:nvPr/>
        </p:nvSpPr>
        <p:spPr>
          <a:xfrm>
            <a:off x="3876789" y="4986214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2" name="object 1122"/>
          <p:cNvSpPr/>
          <p:nvPr/>
        </p:nvSpPr>
        <p:spPr>
          <a:xfrm>
            <a:off x="3876789" y="5050874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76676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3" name="object 1123"/>
          <p:cNvSpPr/>
          <p:nvPr/>
        </p:nvSpPr>
        <p:spPr>
          <a:xfrm>
            <a:off x="3876789" y="511563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4" name="object 1124"/>
          <p:cNvSpPr/>
          <p:nvPr/>
        </p:nvSpPr>
        <p:spPr>
          <a:xfrm>
            <a:off x="4099965" y="4986214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271">
            <a:solidFill>
              <a:srgbClr val="76676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5" name="object 1125"/>
          <p:cNvSpPr/>
          <p:nvPr/>
        </p:nvSpPr>
        <p:spPr>
          <a:xfrm>
            <a:off x="4099965" y="5050874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27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6" name="object 1126"/>
          <p:cNvSpPr/>
          <p:nvPr/>
        </p:nvSpPr>
        <p:spPr>
          <a:xfrm>
            <a:off x="4099965" y="511563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27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7" name="object 1127"/>
          <p:cNvSpPr/>
          <p:nvPr/>
        </p:nvSpPr>
        <p:spPr>
          <a:xfrm>
            <a:off x="4099389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8" name="object 1128"/>
          <p:cNvSpPr/>
          <p:nvPr/>
        </p:nvSpPr>
        <p:spPr>
          <a:xfrm>
            <a:off x="4099389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7868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9" name="object 1129"/>
          <p:cNvSpPr/>
          <p:nvPr/>
        </p:nvSpPr>
        <p:spPr>
          <a:xfrm>
            <a:off x="4099389" y="5716278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0" name="object 1130"/>
          <p:cNvSpPr/>
          <p:nvPr/>
        </p:nvSpPr>
        <p:spPr>
          <a:xfrm>
            <a:off x="4086614" y="5786362"/>
            <a:ext cx="25896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34" y="0"/>
                </a:lnTo>
              </a:path>
            </a:pathLst>
          </a:custGeom>
          <a:ln w="1515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1" name="object 1131"/>
          <p:cNvSpPr/>
          <p:nvPr/>
        </p:nvSpPr>
        <p:spPr>
          <a:xfrm>
            <a:off x="4143171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2" name="object 1132"/>
          <p:cNvSpPr/>
          <p:nvPr/>
        </p:nvSpPr>
        <p:spPr>
          <a:xfrm>
            <a:off x="4143171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7868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3" name="object 1133"/>
          <p:cNvSpPr/>
          <p:nvPr/>
        </p:nvSpPr>
        <p:spPr>
          <a:xfrm>
            <a:off x="4143171" y="5716278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7868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4" name="object 1134"/>
          <p:cNvSpPr/>
          <p:nvPr/>
        </p:nvSpPr>
        <p:spPr>
          <a:xfrm>
            <a:off x="4130397" y="5786362"/>
            <a:ext cx="25896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34" y="0"/>
                </a:lnTo>
              </a:path>
            </a:pathLst>
          </a:custGeom>
          <a:ln w="1515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5" name="object 1135"/>
          <p:cNvSpPr/>
          <p:nvPr/>
        </p:nvSpPr>
        <p:spPr>
          <a:xfrm>
            <a:off x="4186900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8575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6" name="object 1136"/>
          <p:cNvSpPr/>
          <p:nvPr/>
        </p:nvSpPr>
        <p:spPr>
          <a:xfrm>
            <a:off x="4186900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7" name="object 1137"/>
          <p:cNvSpPr/>
          <p:nvPr/>
        </p:nvSpPr>
        <p:spPr>
          <a:xfrm>
            <a:off x="4186900" y="5716278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8" name="object 1138"/>
          <p:cNvSpPr/>
          <p:nvPr/>
        </p:nvSpPr>
        <p:spPr>
          <a:xfrm>
            <a:off x="4174126" y="5786362"/>
            <a:ext cx="25896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34" y="0"/>
                </a:lnTo>
              </a:path>
            </a:pathLst>
          </a:custGeom>
          <a:ln w="1515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9" name="object 1139"/>
          <p:cNvSpPr/>
          <p:nvPr/>
        </p:nvSpPr>
        <p:spPr>
          <a:xfrm>
            <a:off x="3789810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271">
            <a:solidFill>
              <a:srgbClr val="7868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0" name="object 1140"/>
          <p:cNvSpPr/>
          <p:nvPr/>
        </p:nvSpPr>
        <p:spPr>
          <a:xfrm>
            <a:off x="3789810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271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1" name="object 1141"/>
          <p:cNvSpPr/>
          <p:nvPr/>
        </p:nvSpPr>
        <p:spPr>
          <a:xfrm>
            <a:off x="3777058" y="5725139"/>
            <a:ext cx="25896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271" y="0"/>
                </a:lnTo>
              </a:path>
            </a:pathLst>
          </a:custGeom>
          <a:ln w="25209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2" name="object 1142"/>
          <p:cNvSpPr/>
          <p:nvPr/>
        </p:nvSpPr>
        <p:spPr>
          <a:xfrm>
            <a:off x="3833560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3" name="object 1143"/>
          <p:cNvSpPr/>
          <p:nvPr/>
        </p:nvSpPr>
        <p:spPr>
          <a:xfrm>
            <a:off x="3833560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4" name="object 1144"/>
          <p:cNvSpPr/>
          <p:nvPr/>
        </p:nvSpPr>
        <p:spPr>
          <a:xfrm>
            <a:off x="3820787" y="5725139"/>
            <a:ext cx="25896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34" y="0"/>
                </a:lnTo>
              </a:path>
            </a:pathLst>
          </a:custGeom>
          <a:ln w="25209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5" name="object 1145"/>
          <p:cNvSpPr/>
          <p:nvPr/>
        </p:nvSpPr>
        <p:spPr>
          <a:xfrm>
            <a:off x="3877378" y="5586851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6" name="object 1146"/>
          <p:cNvSpPr/>
          <p:nvPr/>
        </p:nvSpPr>
        <p:spPr>
          <a:xfrm>
            <a:off x="3877378" y="56516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36334">
            <a:solidFill>
              <a:srgbClr val="7868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7" name="object 1147"/>
          <p:cNvSpPr/>
          <p:nvPr/>
        </p:nvSpPr>
        <p:spPr>
          <a:xfrm>
            <a:off x="3877378" y="5716278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8" name="object 1148"/>
          <p:cNvSpPr/>
          <p:nvPr/>
        </p:nvSpPr>
        <p:spPr>
          <a:xfrm>
            <a:off x="3885544" y="5781036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13106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9" name="object 1149"/>
          <p:cNvSpPr/>
          <p:nvPr/>
        </p:nvSpPr>
        <p:spPr>
          <a:xfrm>
            <a:off x="3885544" y="584574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13106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0" name="object 1150"/>
          <p:cNvSpPr/>
          <p:nvPr/>
        </p:nvSpPr>
        <p:spPr>
          <a:xfrm>
            <a:off x="3885544" y="5910454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6"/>
                </a:lnTo>
              </a:path>
            </a:pathLst>
          </a:custGeom>
          <a:ln w="13106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1" name="object 1151"/>
          <p:cNvSpPr/>
          <p:nvPr/>
        </p:nvSpPr>
        <p:spPr>
          <a:xfrm>
            <a:off x="3885544" y="5975212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13106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2" name="object 1152"/>
          <p:cNvSpPr/>
          <p:nvPr/>
        </p:nvSpPr>
        <p:spPr>
          <a:xfrm>
            <a:off x="4099389" y="526916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3" name="object 1153"/>
          <p:cNvSpPr/>
          <p:nvPr/>
        </p:nvSpPr>
        <p:spPr>
          <a:xfrm>
            <a:off x="4099389" y="5333882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7E6E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4" name="object 1154"/>
          <p:cNvSpPr/>
          <p:nvPr/>
        </p:nvSpPr>
        <p:spPr>
          <a:xfrm>
            <a:off x="4099389" y="5398596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7E6E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5" name="object 1155"/>
          <p:cNvSpPr/>
          <p:nvPr/>
        </p:nvSpPr>
        <p:spPr>
          <a:xfrm>
            <a:off x="4099389" y="54633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6" name="object 1156"/>
          <p:cNvSpPr/>
          <p:nvPr/>
        </p:nvSpPr>
        <p:spPr>
          <a:xfrm>
            <a:off x="4143171" y="526916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74646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7" name="object 1157"/>
          <p:cNvSpPr/>
          <p:nvPr/>
        </p:nvSpPr>
        <p:spPr>
          <a:xfrm>
            <a:off x="4143171" y="5333882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8" name="object 1158"/>
          <p:cNvSpPr/>
          <p:nvPr/>
        </p:nvSpPr>
        <p:spPr>
          <a:xfrm>
            <a:off x="4143171" y="5398596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9" name="object 1159"/>
          <p:cNvSpPr/>
          <p:nvPr/>
        </p:nvSpPr>
        <p:spPr>
          <a:xfrm>
            <a:off x="4143171" y="54633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0" name="object 1160"/>
          <p:cNvSpPr/>
          <p:nvPr/>
        </p:nvSpPr>
        <p:spPr>
          <a:xfrm>
            <a:off x="3877638" y="526916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7162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1" name="object 1161"/>
          <p:cNvSpPr/>
          <p:nvPr/>
        </p:nvSpPr>
        <p:spPr>
          <a:xfrm>
            <a:off x="3877638" y="5333882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2" name="object 1162"/>
          <p:cNvSpPr/>
          <p:nvPr/>
        </p:nvSpPr>
        <p:spPr>
          <a:xfrm>
            <a:off x="3877638" y="5398596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8777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3" name="object 1163"/>
          <p:cNvSpPr/>
          <p:nvPr/>
        </p:nvSpPr>
        <p:spPr>
          <a:xfrm>
            <a:off x="3877638" y="54633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4" name="object 1164"/>
          <p:cNvSpPr/>
          <p:nvPr/>
        </p:nvSpPr>
        <p:spPr>
          <a:xfrm>
            <a:off x="3833560" y="526916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5" name="object 1165"/>
          <p:cNvSpPr/>
          <p:nvPr/>
        </p:nvSpPr>
        <p:spPr>
          <a:xfrm>
            <a:off x="3833560" y="5333882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8777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6" name="object 1166"/>
          <p:cNvSpPr/>
          <p:nvPr/>
        </p:nvSpPr>
        <p:spPr>
          <a:xfrm>
            <a:off x="3833560" y="5398596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00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7" name="object 1167"/>
          <p:cNvSpPr/>
          <p:nvPr/>
        </p:nvSpPr>
        <p:spPr>
          <a:xfrm>
            <a:off x="3833560" y="5463309"/>
            <a:ext cx="0" cy="38843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737"/>
                </a:lnTo>
              </a:path>
            </a:pathLst>
          </a:custGeom>
          <a:ln w="36334">
            <a:solidFill>
              <a:srgbClr val="6255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8" name="object 1168"/>
          <p:cNvSpPr/>
          <p:nvPr/>
        </p:nvSpPr>
        <p:spPr>
          <a:xfrm>
            <a:off x="4327155" y="4577884"/>
            <a:ext cx="98673" cy="93762"/>
          </a:xfrm>
          <a:custGeom>
            <a:avLst/>
            <a:gdLst/>
            <a:ahLst/>
            <a:cxnLst/>
            <a:rect l="l" t="t" r="r" b="b"/>
            <a:pathLst>
              <a:path w="140335" h="133350">
                <a:moveTo>
                  <a:pt x="0" y="133057"/>
                </a:moveTo>
                <a:lnTo>
                  <a:pt x="139801" y="133057"/>
                </a:lnTo>
                <a:lnTo>
                  <a:pt x="139801" y="0"/>
                </a:lnTo>
                <a:lnTo>
                  <a:pt x="0" y="0"/>
                </a:lnTo>
                <a:lnTo>
                  <a:pt x="0" y="133057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9" name="object 1169"/>
          <p:cNvSpPr/>
          <p:nvPr/>
        </p:nvSpPr>
        <p:spPr>
          <a:xfrm>
            <a:off x="4327155" y="4567295"/>
            <a:ext cx="98673" cy="10716"/>
          </a:xfrm>
          <a:custGeom>
            <a:avLst/>
            <a:gdLst/>
            <a:ahLst/>
            <a:cxnLst/>
            <a:rect l="l" t="t" r="r" b="b"/>
            <a:pathLst>
              <a:path w="140335" h="15240">
                <a:moveTo>
                  <a:pt x="113156" y="0"/>
                </a:moveTo>
                <a:lnTo>
                  <a:pt x="26530" y="0"/>
                </a:lnTo>
                <a:lnTo>
                  <a:pt x="0" y="15036"/>
                </a:lnTo>
                <a:lnTo>
                  <a:pt x="139801" y="15036"/>
                </a:lnTo>
                <a:lnTo>
                  <a:pt x="113156" y="0"/>
                </a:lnTo>
                <a:close/>
              </a:path>
            </a:pathLst>
          </a:custGeom>
          <a:solidFill>
            <a:srgbClr val="ACE4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0" name="object 1170"/>
          <p:cNvSpPr/>
          <p:nvPr/>
        </p:nvSpPr>
        <p:spPr>
          <a:xfrm>
            <a:off x="4345818" y="4473784"/>
            <a:ext cx="61168" cy="10716"/>
          </a:xfrm>
          <a:custGeom>
            <a:avLst/>
            <a:gdLst/>
            <a:ahLst/>
            <a:cxnLst/>
            <a:rect l="l" t="t" r="r" b="b"/>
            <a:pathLst>
              <a:path w="86995" h="15239">
                <a:moveTo>
                  <a:pt x="60096" y="0"/>
                </a:moveTo>
                <a:lnTo>
                  <a:pt x="26593" y="0"/>
                </a:lnTo>
                <a:lnTo>
                  <a:pt x="0" y="15036"/>
                </a:lnTo>
                <a:lnTo>
                  <a:pt x="86626" y="15036"/>
                </a:lnTo>
                <a:lnTo>
                  <a:pt x="60096" y="0"/>
                </a:lnTo>
                <a:close/>
              </a:path>
            </a:pathLst>
          </a:custGeom>
          <a:solidFill>
            <a:srgbClr val="ACE4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1" name="object 1171"/>
          <p:cNvSpPr/>
          <p:nvPr/>
        </p:nvSpPr>
        <p:spPr>
          <a:xfrm>
            <a:off x="4345808" y="4484364"/>
            <a:ext cx="61168" cy="83046"/>
          </a:xfrm>
          <a:custGeom>
            <a:avLst/>
            <a:gdLst/>
            <a:ahLst/>
            <a:cxnLst/>
            <a:rect l="l" t="t" r="r" b="b"/>
            <a:pathLst>
              <a:path w="86995" h="118110">
                <a:moveTo>
                  <a:pt x="0" y="0"/>
                </a:moveTo>
                <a:lnTo>
                  <a:pt x="86626" y="0"/>
                </a:lnTo>
                <a:lnTo>
                  <a:pt x="86626" y="117957"/>
                </a:lnTo>
                <a:lnTo>
                  <a:pt x="0" y="117957"/>
                </a:lnTo>
                <a:lnTo>
                  <a:pt x="0" y="0"/>
                </a:lnTo>
                <a:close/>
              </a:path>
            </a:pathLst>
          </a:custGeom>
          <a:solidFill>
            <a:srgbClr val="92CD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2" name="object 1172"/>
          <p:cNvSpPr/>
          <p:nvPr/>
        </p:nvSpPr>
        <p:spPr>
          <a:xfrm>
            <a:off x="4376285" y="4416865"/>
            <a:ext cx="0" cy="5715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2"/>
                </a:lnTo>
              </a:path>
            </a:pathLst>
          </a:custGeom>
          <a:ln w="33502">
            <a:solidFill>
              <a:srgbClr val="92CD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3" name="object 1173"/>
          <p:cNvSpPr/>
          <p:nvPr/>
        </p:nvSpPr>
        <p:spPr>
          <a:xfrm>
            <a:off x="4376262" y="4266373"/>
            <a:ext cx="0" cy="150911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083"/>
                </a:lnTo>
              </a:path>
            </a:pathLst>
          </a:custGeom>
          <a:ln w="13830">
            <a:solidFill>
              <a:srgbClr val="92CD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4" name="object 1174"/>
          <p:cNvSpPr/>
          <p:nvPr/>
        </p:nvSpPr>
        <p:spPr>
          <a:xfrm>
            <a:off x="4221248" y="5076171"/>
            <a:ext cx="310307" cy="715714"/>
          </a:xfrm>
          <a:custGeom>
            <a:avLst/>
            <a:gdLst/>
            <a:ahLst/>
            <a:cxnLst/>
            <a:rect l="l" t="t" r="r" b="b"/>
            <a:pathLst>
              <a:path w="441325" h="1017904">
                <a:moveTo>
                  <a:pt x="0" y="1017625"/>
                </a:moveTo>
                <a:lnTo>
                  <a:pt x="440994" y="1017625"/>
                </a:lnTo>
                <a:lnTo>
                  <a:pt x="440994" y="0"/>
                </a:lnTo>
                <a:lnTo>
                  <a:pt x="0" y="0"/>
                </a:lnTo>
                <a:lnTo>
                  <a:pt x="0" y="1017625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5" name="object 1175"/>
          <p:cNvSpPr/>
          <p:nvPr/>
        </p:nvSpPr>
        <p:spPr>
          <a:xfrm>
            <a:off x="4221248" y="5062634"/>
            <a:ext cx="310307" cy="13841"/>
          </a:xfrm>
          <a:custGeom>
            <a:avLst/>
            <a:gdLst/>
            <a:ahLst/>
            <a:cxnLst/>
            <a:rect l="l" t="t" r="r" b="b"/>
            <a:pathLst>
              <a:path w="441325" h="19684">
                <a:moveTo>
                  <a:pt x="0" y="19253"/>
                </a:moveTo>
                <a:lnTo>
                  <a:pt x="440994" y="19253"/>
                </a:lnTo>
                <a:lnTo>
                  <a:pt x="440994" y="0"/>
                </a:lnTo>
                <a:lnTo>
                  <a:pt x="0" y="0"/>
                </a:lnTo>
                <a:lnTo>
                  <a:pt x="0" y="19253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6" name="object 1176"/>
          <p:cNvSpPr/>
          <p:nvPr/>
        </p:nvSpPr>
        <p:spPr>
          <a:xfrm>
            <a:off x="4280974" y="5100021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7" name="object 1177"/>
          <p:cNvSpPr/>
          <p:nvPr/>
        </p:nvSpPr>
        <p:spPr>
          <a:xfrm>
            <a:off x="4328614" y="5100021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495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8" name="object 1178"/>
          <p:cNvSpPr/>
          <p:nvPr/>
        </p:nvSpPr>
        <p:spPr>
          <a:xfrm>
            <a:off x="4423929" y="5100021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9" name="object 1179"/>
          <p:cNvSpPr/>
          <p:nvPr/>
        </p:nvSpPr>
        <p:spPr>
          <a:xfrm>
            <a:off x="4471560" y="5100021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0" name="object 1180"/>
          <p:cNvSpPr/>
          <p:nvPr/>
        </p:nvSpPr>
        <p:spPr>
          <a:xfrm>
            <a:off x="4376262" y="5100021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1" name="object 1181"/>
          <p:cNvSpPr/>
          <p:nvPr/>
        </p:nvSpPr>
        <p:spPr>
          <a:xfrm>
            <a:off x="4280974" y="5384923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2" name="object 1182"/>
          <p:cNvSpPr/>
          <p:nvPr/>
        </p:nvSpPr>
        <p:spPr>
          <a:xfrm>
            <a:off x="4328614" y="5384923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495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3" name="object 1183"/>
          <p:cNvSpPr/>
          <p:nvPr/>
        </p:nvSpPr>
        <p:spPr>
          <a:xfrm>
            <a:off x="4423929" y="5384923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4" name="object 1184"/>
          <p:cNvSpPr/>
          <p:nvPr/>
        </p:nvSpPr>
        <p:spPr>
          <a:xfrm>
            <a:off x="4471560" y="5384923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5" name="object 1185"/>
          <p:cNvSpPr/>
          <p:nvPr/>
        </p:nvSpPr>
        <p:spPr>
          <a:xfrm>
            <a:off x="4376262" y="5384923"/>
            <a:ext cx="0" cy="204936"/>
          </a:xfrm>
          <a:custGeom>
            <a:avLst/>
            <a:gdLst/>
            <a:ahLst/>
            <a:cxnLst/>
            <a:rect l="l" t="t" r="r" b="b"/>
            <a:pathLst>
              <a:path h="291465">
                <a:moveTo>
                  <a:pt x="0" y="0"/>
                </a:moveTo>
                <a:lnTo>
                  <a:pt x="0" y="291452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6" name="object 1186"/>
          <p:cNvSpPr/>
          <p:nvPr/>
        </p:nvSpPr>
        <p:spPr>
          <a:xfrm>
            <a:off x="4271291" y="534495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7" name="object 1187"/>
          <p:cNvSpPr/>
          <p:nvPr/>
        </p:nvSpPr>
        <p:spPr>
          <a:xfrm>
            <a:off x="4318948" y="534495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95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8" name="object 1188"/>
          <p:cNvSpPr/>
          <p:nvPr/>
        </p:nvSpPr>
        <p:spPr>
          <a:xfrm>
            <a:off x="4414246" y="534495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9" name="object 1189"/>
          <p:cNvSpPr/>
          <p:nvPr/>
        </p:nvSpPr>
        <p:spPr>
          <a:xfrm>
            <a:off x="4461877" y="534495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0" name="object 1190"/>
          <p:cNvSpPr/>
          <p:nvPr/>
        </p:nvSpPr>
        <p:spPr>
          <a:xfrm>
            <a:off x="4366579" y="534495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1" name="object 1191"/>
          <p:cNvSpPr/>
          <p:nvPr/>
        </p:nvSpPr>
        <p:spPr>
          <a:xfrm>
            <a:off x="4280974" y="5669834"/>
            <a:ext cx="0" cy="53132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06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2" name="object 1192"/>
          <p:cNvSpPr/>
          <p:nvPr/>
        </p:nvSpPr>
        <p:spPr>
          <a:xfrm>
            <a:off x="4328614" y="5669834"/>
            <a:ext cx="0" cy="53132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06"/>
                </a:lnTo>
              </a:path>
            </a:pathLst>
          </a:custGeom>
          <a:ln w="27495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3" name="object 1193"/>
          <p:cNvSpPr/>
          <p:nvPr/>
        </p:nvSpPr>
        <p:spPr>
          <a:xfrm>
            <a:off x="4423929" y="5669834"/>
            <a:ext cx="0" cy="53132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06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4" name="object 1194"/>
          <p:cNvSpPr/>
          <p:nvPr/>
        </p:nvSpPr>
        <p:spPr>
          <a:xfrm>
            <a:off x="4471560" y="5669834"/>
            <a:ext cx="0" cy="53132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06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5" name="object 1195"/>
          <p:cNvSpPr/>
          <p:nvPr/>
        </p:nvSpPr>
        <p:spPr>
          <a:xfrm>
            <a:off x="4376262" y="5669834"/>
            <a:ext cx="0" cy="53132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06"/>
                </a:lnTo>
              </a:path>
            </a:pathLst>
          </a:custGeom>
          <a:ln w="27546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6" name="object 1196"/>
          <p:cNvSpPr/>
          <p:nvPr/>
        </p:nvSpPr>
        <p:spPr>
          <a:xfrm>
            <a:off x="4271291" y="56298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7" name="object 1197"/>
          <p:cNvSpPr/>
          <p:nvPr/>
        </p:nvSpPr>
        <p:spPr>
          <a:xfrm>
            <a:off x="4318948" y="56298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95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8" name="object 1198"/>
          <p:cNvSpPr/>
          <p:nvPr/>
        </p:nvSpPr>
        <p:spPr>
          <a:xfrm>
            <a:off x="4414246" y="56298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9" name="object 1199"/>
          <p:cNvSpPr/>
          <p:nvPr/>
        </p:nvSpPr>
        <p:spPr>
          <a:xfrm>
            <a:off x="4461877" y="56298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0" name="object 1200"/>
          <p:cNvSpPr/>
          <p:nvPr/>
        </p:nvSpPr>
        <p:spPr>
          <a:xfrm>
            <a:off x="4366579" y="56298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6" y="0"/>
                </a:lnTo>
              </a:path>
            </a:pathLst>
          </a:custGeom>
          <a:ln w="36207">
            <a:solidFill>
              <a:srgbClr val="C5A1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1" name="object 1201"/>
          <p:cNvSpPr/>
          <p:nvPr/>
        </p:nvSpPr>
        <p:spPr>
          <a:xfrm>
            <a:off x="4209577" y="4859233"/>
            <a:ext cx="333524" cy="203597"/>
          </a:xfrm>
          <a:custGeom>
            <a:avLst/>
            <a:gdLst/>
            <a:ahLst/>
            <a:cxnLst/>
            <a:rect l="l" t="t" r="r" b="b"/>
            <a:pathLst>
              <a:path w="474345" h="289559">
                <a:moveTo>
                  <a:pt x="0" y="289280"/>
                </a:moveTo>
                <a:lnTo>
                  <a:pt x="474129" y="289280"/>
                </a:lnTo>
                <a:lnTo>
                  <a:pt x="474129" y="0"/>
                </a:lnTo>
                <a:lnTo>
                  <a:pt x="0" y="0"/>
                </a:lnTo>
                <a:lnTo>
                  <a:pt x="0" y="289280"/>
                </a:lnTo>
                <a:close/>
              </a:path>
            </a:pathLst>
          </a:custGeom>
          <a:solidFill>
            <a:srgbClr val="F9E2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2" name="object 1202"/>
          <p:cNvSpPr/>
          <p:nvPr/>
        </p:nvSpPr>
        <p:spPr>
          <a:xfrm>
            <a:off x="4221235" y="4671424"/>
            <a:ext cx="310307" cy="187970"/>
          </a:xfrm>
          <a:custGeom>
            <a:avLst/>
            <a:gdLst/>
            <a:ahLst/>
            <a:cxnLst/>
            <a:rect l="l" t="t" r="r" b="b"/>
            <a:pathLst>
              <a:path w="441325" h="267334">
                <a:moveTo>
                  <a:pt x="290601" y="0"/>
                </a:moveTo>
                <a:lnTo>
                  <a:pt x="150380" y="0"/>
                </a:lnTo>
                <a:lnTo>
                  <a:pt x="0" y="267144"/>
                </a:lnTo>
                <a:lnTo>
                  <a:pt x="440982" y="267144"/>
                </a:lnTo>
                <a:lnTo>
                  <a:pt x="290601" y="0"/>
                </a:lnTo>
                <a:close/>
              </a:path>
            </a:pathLst>
          </a:custGeom>
          <a:solidFill>
            <a:srgbClr val="9DD5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3" name="object 1203"/>
          <p:cNvSpPr/>
          <p:nvPr/>
        </p:nvSpPr>
        <p:spPr>
          <a:xfrm>
            <a:off x="4334081" y="4735921"/>
            <a:ext cx="84385" cy="123676"/>
          </a:xfrm>
          <a:custGeom>
            <a:avLst/>
            <a:gdLst/>
            <a:ahLst/>
            <a:cxnLst/>
            <a:rect l="l" t="t" r="r" b="b"/>
            <a:pathLst>
              <a:path w="120014" h="175895">
                <a:moveTo>
                  <a:pt x="60032" y="0"/>
                </a:moveTo>
                <a:lnTo>
                  <a:pt x="0" y="61417"/>
                </a:lnTo>
                <a:lnTo>
                  <a:pt x="0" y="175412"/>
                </a:lnTo>
                <a:lnTo>
                  <a:pt x="120002" y="175412"/>
                </a:lnTo>
                <a:lnTo>
                  <a:pt x="120002" y="61417"/>
                </a:lnTo>
                <a:lnTo>
                  <a:pt x="60032" y="0"/>
                </a:lnTo>
                <a:close/>
              </a:path>
            </a:pathLst>
          </a:custGeom>
          <a:solidFill>
            <a:srgbClr val="F9E2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4" name="object 1204"/>
          <p:cNvSpPr/>
          <p:nvPr/>
        </p:nvSpPr>
        <p:spPr>
          <a:xfrm>
            <a:off x="4440092" y="4878175"/>
            <a:ext cx="32593" cy="170557"/>
          </a:xfrm>
          <a:custGeom>
            <a:avLst/>
            <a:gdLst/>
            <a:ahLst/>
            <a:cxnLst/>
            <a:rect l="l" t="t" r="r" b="b"/>
            <a:pathLst>
              <a:path w="46354" h="242570">
                <a:moveTo>
                  <a:pt x="23164" y="0"/>
                </a:moveTo>
                <a:lnTo>
                  <a:pt x="0" y="23647"/>
                </a:lnTo>
                <a:lnTo>
                  <a:pt x="0" y="242239"/>
                </a:lnTo>
                <a:lnTo>
                  <a:pt x="46266" y="242239"/>
                </a:lnTo>
                <a:lnTo>
                  <a:pt x="46266" y="23647"/>
                </a:lnTo>
                <a:lnTo>
                  <a:pt x="23164" y="0"/>
                </a:lnTo>
                <a:close/>
              </a:path>
            </a:pathLst>
          </a:custGeom>
          <a:solidFill>
            <a:srgbClr val="DBBC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5" name="object 1205"/>
          <p:cNvSpPr/>
          <p:nvPr/>
        </p:nvSpPr>
        <p:spPr>
          <a:xfrm>
            <a:off x="4279913" y="4878175"/>
            <a:ext cx="32593" cy="170557"/>
          </a:xfrm>
          <a:custGeom>
            <a:avLst/>
            <a:gdLst/>
            <a:ahLst/>
            <a:cxnLst/>
            <a:rect l="l" t="t" r="r" b="b"/>
            <a:pathLst>
              <a:path w="46354" h="242570">
                <a:moveTo>
                  <a:pt x="23164" y="0"/>
                </a:moveTo>
                <a:lnTo>
                  <a:pt x="63" y="23647"/>
                </a:lnTo>
                <a:lnTo>
                  <a:pt x="0" y="242239"/>
                </a:lnTo>
                <a:lnTo>
                  <a:pt x="46329" y="242239"/>
                </a:lnTo>
                <a:lnTo>
                  <a:pt x="46329" y="23647"/>
                </a:lnTo>
                <a:lnTo>
                  <a:pt x="23164" y="0"/>
                </a:lnTo>
                <a:close/>
              </a:path>
            </a:pathLst>
          </a:custGeom>
          <a:solidFill>
            <a:srgbClr val="DBBC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6" name="object 1206"/>
          <p:cNvSpPr/>
          <p:nvPr/>
        </p:nvSpPr>
        <p:spPr>
          <a:xfrm>
            <a:off x="4360005" y="4878175"/>
            <a:ext cx="32593" cy="170557"/>
          </a:xfrm>
          <a:custGeom>
            <a:avLst/>
            <a:gdLst/>
            <a:ahLst/>
            <a:cxnLst/>
            <a:rect l="l" t="t" r="r" b="b"/>
            <a:pathLst>
              <a:path w="46354" h="242570">
                <a:moveTo>
                  <a:pt x="23164" y="0"/>
                </a:moveTo>
                <a:lnTo>
                  <a:pt x="0" y="23647"/>
                </a:lnTo>
                <a:lnTo>
                  <a:pt x="0" y="242239"/>
                </a:lnTo>
                <a:lnTo>
                  <a:pt x="46329" y="242239"/>
                </a:lnTo>
                <a:lnTo>
                  <a:pt x="46329" y="23647"/>
                </a:lnTo>
                <a:lnTo>
                  <a:pt x="23164" y="0"/>
                </a:lnTo>
                <a:close/>
              </a:path>
            </a:pathLst>
          </a:custGeom>
          <a:solidFill>
            <a:srgbClr val="DBBC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7" name="object 1207"/>
          <p:cNvSpPr/>
          <p:nvPr/>
        </p:nvSpPr>
        <p:spPr>
          <a:xfrm>
            <a:off x="4864016" y="5333033"/>
            <a:ext cx="94655" cy="826889"/>
          </a:xfrm>
          <a:custGeom>
            <a:avLst/>
            <a:gdLst/>
            <a:ahLst/>
            <a:cxnLst/>
            <a:rect l="l" t="t" r="r" b="b"/>
            <a:pathLst>
              <a:path w="134620" h="1176020">
                <a:moveTo>
                  <a:pt x="0" y="1175765"/>
                </a:moveTo>
                <a:lnTo>
                  <a:pt x="134327" y="1175765"/>
                </a:lnTo>
                <a:lnTo>
                  <a:pt x="134327" y="0"/>
                </a:lnTo>
                <a:lnTo>
                  <a:pt x="0" y="0"/>
                </a:lnTo>
                <a:lnTo>
                  <a:pt x="0" y="1175765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8" name="object 1208"/>
          <p:cNvSpPr/>
          <p:nvPr/>
        </p:nvSpPr>
        <p:spPr>
          <a:xfrm>
            <a:off x="4560416" y="5333032"/>
            <a:ext cx="94655" cy="458986"/>
          </a:xfrm>
          <a:custGeom>
            <a:avLst/>
            <a:gdLst/>
            <a:ahLst/>
            <a:cxnLst/>
            <a:rect l="l" t="t" r="r" b="b"/>
            <a:pathLst>
              <a:path w="134620" h="652779">
                <a:moveTo>
                  <a:pt x="0" y="652310"/>
                </a:moveTo>
                <a:lnTo>
                  <a:pt x="134391" y="652310"/>
                </a:lnTo>
                <a:lnTo>
                  <a:pt x="134391" y="0"/>
                </a:lnTo>
                <a:lnTo>
                  <a:pt x="0" y="0"/>
                </a:lnTo>
                <a:lnTo>
                  <a:pt x="0" y="652310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9" name="object 1209"/>
          <p:cNvSpPr/>
          <p:nvPr/>
        </p:nvSpPr>
        <p:spPr>
          <a:xfrm>
            <a:off x="4864015" y="5374926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0" name="object 1210"/>
          <p:cNvSpPr/>
          <p:nvPr/>
        </p:nvSpPr>
        <p:spPr>
          <a:xfrm>
            <a:off x="4575729" y="5374926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1" name="object 1211"/>
          <p:cNvSpPr/>
          <p:nvPr/>
        </p:nvSpPr>
        <p:spPr>
          <a:xfrm>
            <a:off x="4864015" y="543266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2" name="object 1212"/>
          <p:cNvSpPr/>
          <p:nvPr/>
        </p:nvSpPr>
        <p:spPr>
          <a:xfrm>
            <a:off x="4575729" y="543266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3" name="object 1213"/>
          <p:cNvSpPr/>
          <p:nvPr/>
        </p:nvSpPr>
        <p:spPr>
          <a:xfrm>
            <a:off x="4864015" y="5490476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4" name="object 1214"/>
          <p:cNvSpPr/>
          <p:nvPr/>
        </p:nvSpPr>
        <p:spPr>
          <a:xfrm>
            <a:off x="4575729" y="5490476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5" name="object 1215"/>
          <p:cNvSpPr/>
          <p:nvPr/>
        </p:nvSpPr>
        <p:spPr>
          <a:xfrm>
            <a:off x="4864015" y="5548211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52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6" name="object 1216"/>
          <p:cNvSpPr/>
          <p:nvPr/>
        </p:nvSpPr>
        <p:spPr>
          <a:xfrm>
            <a:off x="4575729" y="5548211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52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7" name="object 1217"/>
          <p:cNvSpPr/>
          <p:nvPr/>
        </p:nvSpPr>
        <p:spPr>
          <a:xfrm>
            <a:off x="4864015" y="5606030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52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8" name="object 1218"/>
          <p:cNvSpPr/>
          <p:nvPr/>
        </p:nvSpPr>
        <p:spPr>
          <a:xfrm>
            <a:off x="4575729" y="5606030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52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9" name="object 1219"/>
          <p:cNvSpPr/>
          <p:nvPr/>
        </p:nvSpPr>
        <p:spPr>
          <a:xfrm>
            <a:off x="4864015" y="566376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0" name="object 1220"/>
          <p:cNvSpPr/>
          <p:nvPr/>
        </p:nvSpPr>
        <p:spPr>
          <a:xfrm>
            <a:off x="4575729" y="566376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1" name="object 1221"/>
          <p:cNvSpPr/>
          <p:nvPr/>
        </p:nvSpPr>
        <p:spPr>
          <a:xfrm>
            <a:off x="4864015" y="572158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2" name="object 1222"/>
          <p:cNvSpPr/>
          <p:nvPr/>
        </p:nvSpPr>
        <p:spPr>
          <a:xfrm>
            <a:off x="4575729" y="572158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3" name="object 1223"/>
          <p:cNvSpPr/>
          <p:nvPr/>
        </p:nvSpPr>
        <p:spPr>
          <a:xfrm>
            <a:off x="4864015" y="5779316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4" name="object 1224"/>
          <p:cNvSpPr/>
          <p:nvPr/>
        </p:nvSpPr>
        <p:spPr>
          <a:xfrm>
            <a:off x="4584651" y="5778218"/>
            <a:ext cx="70545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38315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5" name="object 1225"/>
          <p:cNvSpPr/>
          <p:nvPr/>
        </p:nvSpPr>
        <p:spPr>
          <a:xfrm>
            <a:off x="4864015" y="5837091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6" name="object 1226"/>
          <p:cNvSpPr/>
          <p:nvPr/>
        </p:nvSpPr>
        <p:spPr>
          <a:xfrm>
            <a:off x="4864015" y="589487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7" name="object 1227"/>
          <p:cNvSpPr/>
          <p:nvPr/>
        </p:nvSpPr>
        <p:spPr>
          <a:xfrm>
            <a:off x="4864015" y="5952650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8" name="object 1228"/>
          <p:cNvSpPr/>
          <p:nvPr/>
        </p:nvSpPr>
        <p:spPr>
          <a:xfrm>
            <a:off x="4864015" y="6010421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52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9" name="object 1229"/>
          <p:cNvSpPr/>
          <p:nvPr/>
        </p:nvSpPr>
        <p:spPr>
          <a:xfrm>
            <a:off x="4864015" y="6068200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0" name="object 1230"/>
          <p:cNvSpPr/>
          <p:nvPr/>
        </p:nvSpPr>
        <p:spPr>
          <a:xfrm>
            <a:off x="4864015" y="6125975"/>
            <a:ext cx="79474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10" y="0"/>
                </a:lnTo>
              </a:path>
            </a:pathLst>
          </a:custGeom>
          <a:ln w="41440">
            <a:solidFill>
              <a:srgbClr val="CE816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1" name="object 1231"/>
          <p:cNvSpPr/>
          <p:nvPr/>
        </p:nvSpPr>
        <p:spPr>
          <a:xfrm>
            <a:off x="4654910" y="5333033"/>
            <a:ext cx="209401" cy="826889"/>
          </a:xfrm>
          <a:custGeom>
            <a:avLst/>
            <a:gdLst/>
            <a:ahLst/>
            <a:cxnLst/>
            <a:rect l="l" t="t" r="r" b="b"/>
            <a:pathLst>
              <a:path w="297814" h="1176020">
                <a:moveTo>
                  <a:pt x="297395" y="1175765"/>
                </a:moveTo>
                <a:lnTo>
                  <a:pt x="0" y="1175765"/>
                </a:lnTo>
                <a:lnTo>
                  <a:pt x="0" y="0"/>
                </a:lnTo>
                <a:lnTo>
                  <a:pt x="297395" y="0"/>
                </a:lnTo>
                <a:lnTo>
                  <a:pt x="297395" y="1175765"/>
                </a:lnTo>
                <a:close/>
              </a:path>
            </a:pathLst>
          </a:custGeom>
          <a:solidFill>
            <a:srgbClr val="FFAC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2" name="object 1232"/>
          <p:cNvSpPr/>
          <p:nvPr/>
        </p:nvSpPr>
        <p:spPr>
          <a:xfrm>
            <a:off x="4839101" y="5226743"/>
            <a:ext cx="69652" cy="106710"/>
          </a:xfrm>
          <a:custGeom>
            <a:avLst/>
            <a:gdLst/>
            <a:ahLst/>
            <a:cxnLst/>
            <a:rect l="l" t="t" r="r" b="b"/>
            <a:pathLst>
              <a:path w="99060" h="151765">
                <a:moveTo>
                  <a:pt x="0" y="151168"/>
                </a:moveTo>
                <a:lnTo>
                  <a:pt x="98780" y="151168"/>
                </a:lnTo>
                <a:lnTo>
                  <a:pt x="98780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DC8B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3" name="object 1233"/>
          <p:cNvSpPr/>
          <p:nvPr/>
        </p:nvSpPr>
        <p:spPr>
          <a:xfrm>
            <a:off x="4610368" y="5226743"/>
            <a:ext cx="69652" cy="106710"/>
          </a:xfrm>
          <a:custGeom>
            <a:avLst/>
            <a:gdLst/>
            <a:ahLst/>
            <a:cxnLst/>
            <a:rect l="l" t="t" r="r" b="b"/>
            <a:pathLst>
              <a:path w="99060" h="151765">
                <a:moveTo>
                  <a:pt x="0" y="151168"/>
                </a:moveTo>
                <a:lnTo>
                  <a:pt x="98704" y="151168"/>
                </a:lnTo>
                <a:lnTo>
                  <a:pt x="98704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DC8B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4" name="object 1234"/>
          <p:cNvSpPr/>
          <p:nvPr/>
        </p:nvSpPr>
        <p:spPr>
          <a:xfrm>
            <a:off x="4610368" y="5085644"/>
            <a:ext cx="298252" cy="141536"/>
          </a:xfrm>
          <a:custGeom>
            <a:avLst/>
            <a:gdLst/>
            <a:ahLst/>
            <a:cxnLst/>
            <a:rect l="l" t="t" r="r" b="b"/>
            <a:pathLst>
              <a:path w="424179" h="201295">
                <a:moveTo>
                  <a:pt x="424091" y="200672"/>
                </a:moveTo>
                <a:lnTo>
                  <a:pt x="0" y="200672"/>
                </a:lnTo>
                <a:lnTo>
                  <a:pt x="0" y="0"/>
                </a:lnTo>
                <a:lnTo>
                  <a:pt x="424091" y="0"/>
                </a:lnTo>
                <a:lnTo>
                  <a:pt x="424091" y="200672"/>
                </a:lnTo>
                <a:close/>
              </a:path>
            </a:pathLst>
          </a:custGeom>
          <a:solidFill>
            <a:srgbClr val="3363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5" name="object 1235"/>
          <p:cNvSpPr/>
          <p:nvPr/>
        </p:nvSpPr>
        <p:spPr>
          <a:xfrm>
            <a:off x="4679770" y="5226743"/>
            <a:ext cx="159395" cy="106710"/>
          </a:xfrm>
          <a:custGeom>
            <a:avLst/>
            <a:gdLst/>
            <a:ahLst/>
            <a:cxnLst/>
            <a:rect l="l" t="t" r="r" b="b"/>
            <a:pathLst>
              <a:path w="226695" h="151765">
                <a:moveTo>
                  <a:pt x="226606" y="0"/>
                </a:moveTo>
                <a:lnTo>
                  <a:pt x="0" y="0"/>
                </a:lnTo>
                <a:lnTo>
                  <a:pt x="0" y="151168"/>
                </a:lnTo>
                <a:lnTo>
                  <a:pt x="226606" y="151168"/>
                </a:lnTo>
                <a:lnTo>
                  <a:pt x="226606" y="0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6" name="object 1236"/>
          <p:cNvSpPr/>
          <p:nvPr/>
        </p:nvSpPr>
        <p:spPr>
          <a:xfrm>
            <a:off x="4699361" y="5086131"/>
            <a:ext cx="120551" cy="141089"/>
          </a:xfrm>
          <a:custGeom>
            <a:avLst/>
            <a:gdLst/>
            <a:ahLst/>
            <a:cxnLst/>
            <a:rect l="l" t="t" r="r" b="b"/>
            <a:pathLst>
              <a:path w="171450" h="200659">
                <a:moveTo>
                  <a:pt x="85420" y="0"/>
                </a:moveTo>
                <a:lnTo>
                  <a:pt x="0" y="200126"/>
                </a:lnTo>
                <a:lnTo>
                  <a:pt x="170903" y="200126"/>
                </a:lnTo>
                <a:lnTo>
                  <a:pt x="85420" y="0"/>
                </a:lnTo>
                <a:close/>
              </a:path>
            </a:pathLst>
          </a:custGeom>
          <a:solidFill>
            <a:srgbClr val="FFAC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7" name="object 1237"/>
          <p:cNvSpPr/>
          <p:nvPr/>
        </p:nvSpPr>
        <p:spPr>
          <a:xfrm>
            <a:off x="4822388" y="5161257"/>
            <a:ext cx="16966" cy="65633"/>
          </a:xfrm>
          <a:custGeom>
            <a:avLst/>
            <a:gdLst/>
            <a:ahLst/>
            <a:cxnLst/>
            <a:rect l="l" t="t" r="r" b="b"/>
            <a:pathLst>
              <a:path w="24129" h="93345">
                <a:moveTo>
                  <a:pt x="11912" y="0"/>
                </a:moveTo>
                <a:lnTo>
                  <a:pt x="0" y="60159"/>
                </a:lnTo>
                <a:lnTo>
                  <a:pt x="0" y="93116"/>
                </a:lnTo>
                <a:lnTo>
                  <a:pt x="23761" y="93116"/>
                </a:lnTo>
                <a:lnTo>
                  <a:pt x="23761" y="60159"/>
                </a:lnTo>
                <a:lnTo>
                  <a:pt x="11912" y="0"/>
                </a:lnTo>
                <a:close/>
              </a:path>
            </a:pathLst>
          </a:custGeom>
          <a:solidFill>
            <a:srgbClr val="FFAC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8" name="object 1238"/>
          <p:cNvSpPr/>
          <p:nvPr/>
        </p:nvSpPr>
        <p:spPr>
          <a:xfrm>
            <a:off x="4679806" y="5161257"/>
            <a:ext cx="16966" cy="65633"/>
          </a:xfrm>
          <a:custGeom>
            <a:avLst/>
            <a:gdLst/>
            <a:ahLst/>
            <a:cxnLst/>
            <a:rect l="l" t="t" r="r" b="b"/>
            <a:pathLst>
              <a:path w="24129" h="93345">
                <a:moveTo>
                  <a:pt x="11912" y="0"/>
                </a:moveTo>
                <a:lnTo>
                  <a:pt x="0" y="60159"/>
                </a:lnTo>
                <a:lnTo>
                  <a:pt x="0" y="93116"/>
                </a:lnTo>
                <a:lnTo>
                  <a:pt x="23761" y="93116"/>
                </a:lnTo>
                <a:lnTo>
                  <a:pt x="23761" y="60159"/>
                </a:lnTo>
                <a:lnTo>
                  <a:pt x="11912" y="0"/>
                </a:lnTo>
                <a:close/>
              </a:path>
            </a:pathLst>
          </a:custGeom>
          <a:solidFill>
            <a:srgbClr val="FFAC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9" name="object 1239"/>
          <p:cNvSpPr/>
          <p:nvPr/>
        </p:nvSpPr>
        <p:spPr>
          <a:xfrm>
            <a:off x="4713918" y="5253408"/>
            <a:ext cx="20985" cy="65633"/>
          </a:xfrm>
          <a:custGeom>
            <a:avLst/>
            <a:gdLst/>
            <a:ahLst/>
            <a:cxnLst/>
            <a:rect l="l" t="t" r="r" b="b"/>
            <a:pathLst>
              <a:path w="29845" h="93345">
                <a:moveTo>
                  <a:pt x="14681" y="0"/>
                </a:moveTo>
                <a:lnTo>
                  <a:pt x="0" y="15036"/>
                </a:lnTo>
                <a:lnTo>
                  <a:pt x="0" y="93052"/>
                </a:lnTo>
                <a:lnTo>
                  <a:pt x="29362" y="93052"/>
                </a:lnTo>
                <a:lnTo>
                  <a:pt x="29362" y="15036"/>
                </a:lnTo>
                <a:lnTo>
                  <a:pt x="14681" y="0"/>
                </a:lnTo>
                <a:close/>
              </a:path>
            </a:pathLst>
          </a:custGeom>
          <a:solidFill>
            <a:srgbClr val="3363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0" name="object 1240"/>
          <p:cNvSpPr/>
          <p:nvPr/>
        </p:nvSpPr>
        <p:spPr>
          <a:xfrm>
            <a:off x="4749114" y="5253408"/>
            <a:ext cx="20985" cy="65633"/>
          </a:xfrm>
          <a:custGeom>
            <a:avLst/>
            <a:gdLst/>
            <a:ahLst/>
            <a:cxnLst/>
            <a:rect l="l" t="t" r="r" b="b"/>
            <a:pathLst>
              <a:path w="29845" h="93345">
                <a:moveTo>
                  <a:pt x="14732" y="0"/>
                </a:moveTo>
                <a:lnTo>
                  <a:pt x="0" y="15036"/>
                </a:lnTo>
                <a:lnTo>
                  <a:pt x="0" y="93052"/>
                </a:lnTo>
                <a:lnTo>
                  <a:pt x="29349" y="93052"/>
                </a:lnTo>
                <a:lnTo>
                  <a:pt x="29349" y="15036"/>
                </a:lnTo>
                <a:lnTo>
                  <a:pt x="14732" y="0"/>
                </a:lnTo>
                <a:close/>
              </a:path>
            </a:pathLst>
          </a:custGeom>
          <a:solidFill>
            <a:srgbClr val="3363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1" name="object 1241"/>
          <p:cNvSpPr/>
          <p:nvPr/>
        </p:nvSpPr>
        <p:spPr>
          <a:xfrm>
            <a:off x="4784343" y="5253408"/>
            <a:ext cx="20985" cy="65633"/>
          </a:xfrm>
          <a:custGeom>
            <a:avLst/>
            <a:gdLst/>
            <a:ahLst/>
            <a:cxnLst/>
            <a:rect l="l" t="t" r="r" b="b"/>
            <a:pathLst>
              <a:path w="29845" h="93345">
                <a:moveTo>
                  <a:pt x="14681" y="0"/>
                </a:moveTo>
                <a:lnTo>
                  <a:pt x="0" y="15036"/>
                </a:lnTo>
                <a:lnTo>
                  <a:pt x="0" y="93052"/>
                </a:lnTo>
                <a:lnTo>
                  <a:pt x="29362" y="93052"/>
                </a:lnTo>
                <a:lnTo>
                  <a:pt x="29362" y="15036"/>
                </a:lnTo>
                <a:lnTo>
                  <a:pt x="14681" y="0"/>
                </a:lnTo>
                <a:close/>
              </a:path>
            </a:pathLst>
          </a:custGeom>
          <a:solidFill>
            <a:srgbClr val="3363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2" name="object 1242"/>
          <p:cNvSpPr/>
          <p:nvPr/>
        </p:nvSpPr>
        <p:spPr>
          <a:xfrm>
            <a:off x="4759440" y="5363912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5C71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3" name="object 1243"/>
          <p:cNvSpPr/>
          <p:nvPr/>
        </p:nvSpPr>
        <p:spPr>
          <a:xfrm>
            <a:off x="4823394" y="5363912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8581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4" name="object 1244"/>
          <p:cNvSpPr/>
          <p:nvPr/>
        </p:nvSpPr>
        <p:spPr>
          <a:xfrm>
            <a:off x="4695485" y="5363912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AC8F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5" name="object 1245"/>
          <p:cNvSpPr/>
          <p:nvPr/>
        </p:nvSpPr>
        <p:spPr>
          <a:xfrm>
            <a:off x="4759440" y="5478444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6" name="object 1246"/>
          <p:cNvSpPr/>
          <p:nvPr/>
        </p:nvSpPr>
        <p:spPr>
          <a:xfrm>
            <a:off x="4823394" y="5478444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AC8F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7" name="object 1247"/>
          <p:cNvSpPr/>
          <p:nvPr/>
        </p:nvSpPr>
        <p:spPr>
          <a:xfrm>
            <a:off x="4695485" y="5478444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8" name="object 1248"/>
          <p:cNvSpPr/>
          <p:nvPr/>
        </p:nvSpPr>
        <p:spPr>
          <a:xfrm>
            <a:off x="4759440" y="5593030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8581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9" name="object 1249"/>
          <p:cNvSpPr/>
          <p:nvPr/>
        </p:nvSpPr>
        <p:spPr>
          <a:xfrm>
            <a:off x="4823394" y="5593030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0" name="object 1250"/>
          <p:cNvSpPr/>
          <p:nvPr/>
        </p:nvSpPr>
        <p:spPr>
          <a:xfrm>
            <a:off x="4695485" y="5593030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8581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1" name="object 1251"/>
          <p:cNvSpPr/>
          <p:nvPr/>
        </p:nvSpPr>
        <p:spPr>
          <a:xfrm>
            <a:off x="4759440" y="5707607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5C71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2" name="object 1252"/>
          <p:cNvSpPr/>
          <p:nvPr/>
        </p:nvSpPr>
        <p:spPr>
          <a:xfrm>
            <a:off x="4823394" y="5707607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5C71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3" name="object 1253"/>
          <p:cNvSpPr/>
          <p:nvPr/>
        </p:nvSpPr>
        <p:spPr>
          <a:xfrm>
            <a:off x="4695485" y="5707607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4" name="object 1254"/>
          <p:cNvSpPr/>
          <p:nvPr/>
        </p:nvSpPr>
        <p:spPr>
          <a:xfrm>
            <a:off x="4823394" y="5822104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8581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5" name="object 1255"/>
          <p:cNvSpPr/>
          <p:nvPr/>
        </p:nvSpPr>
        <p:spPr>
          <a:xfrm>
            <a:off x="4823394" y="5936680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11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6" name="object 1256"/>
          <p:cNvSpPr/>
          <p:nvPr/>
        </p:nvSpPr>
        <p:spPr>
          <a:xfrm>
            <a:off x="4823394" y="6051257"/>
            <a:ext cx="0" cy="74563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448"/>
                </a:lnTo>
              </a:path>
            </a:pathLst>
          </a:custGeom>
          <a:ln w="52755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7" name="object 1257"/>
          <p:cNvSpPr/>
          <p:nvPr/>
        </p:nvSpPr>
        <p:spPr>
          <a:xfrm>
            <a:off x="4584652" y="5791688"/>
            <a:ext cx="202257" cy="368350"/>
          </a:xfrm>
          <a:custGeom>
            <a:avLst/>
            <a:gdLst/>
            <a:ahLst/>
            <a:cxnLst/>
            <a:rect l="l" t="t" r="r" b="b"/>
            <a:pathLst>
              <a:path w="287654" h="523875">
                <a:moveTo>
                  <a:pt x="0" y="523455"/>
                </a:moveTo>
                <a:lnTo>
                  <a:pt x="287185" y="523455"/>
                </a:lnTo>
                <a:lnTo>
                  <a:pt x="287185" y="0"/>
                </a:lnTo>
                <a:lnTo>
                  <a:pt x="0" y="0"/>
                </a:lnTo>
                <a:lnTo>
                  <a:pt x="0" y="523455"/>
                </a:lnTo>
                <a:close/>
              </a:path>
            </a:pathLst>
          </a:custGeom>
          <a:solidFill>
            <a:srgbClr val="92B1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8" name="object 1258"/>
          <p:cNvSpPr/>
          <p:nvPr/>
        </p:nvSpPr>
        <p:spPr>
          <a:xfrm>
            <a:off x="4041154" y="5791688"/>
            <a:ext cx="217438" cy="368350"/>
          </a:xfrm>
          <a:custGeom>
            <a:avLst/>
            <a:gdLst/>
            <a:ahLst/>
            <a:cxnLst/>
            <a:rect l="l" t="t" r="r" b="b"/>
            <a:pathLst>
              <a:path w="309245" h="523875">
                <a:moveTo>
                  <a:pt x="0" y="523455"/>
                </a:moveTo>
                <a:lnTo>
                  <a:pt x="309181" y="523455"/>
                </a:lnTo>
                <a:lnTo>
                  <a:pt x="309181" y="0"/>
                </a:lnTo>
                <a:lnTo>
                  <a:pt x="0" y="0"/>
                </a:lnTo>
                <a:lnTo>
                  <a:pt x="0" y="523455"/>
                </a:lnTo>
                <a:close/>
              </a:path>
            </a:pathLst>
          </a:custGeom>
          <a:solidFill>
            <a:srgbClr val="92B1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9" name="object 1259"/>
          <p:cNvSpPr/>
          <p:nvPr/>
        </p:nvSpPr>
        <p:spPr>
          <a:xfrm>
            <a:off x="4026643" y="5748399"/>
            <a:ext cx="774650" cy="43308"/>
          </a:xfrm>
          <a:custGeom>
            <a:avLst/>
            <a:gdLst/>
            <a:ahLst/>
            <a:cxnLst/>
            <a:rect l="l" t="t" r="r" b="b"/>
            <a:pathLst>
              <a:path w="1101725" h="61595">
                <a:moveTo>
                  <a:pt x="1070444" y="0"/>
                </a:moveTo>
                <a:lnTo>
                  <a:pt x="30975" y="0"/>
                </a:lnTo>
                <a:lnTo>
                  <a:pt x="0" y="61531"/>
                </a:lnTo>
                <a:lnTo>
                  <a:pt x="1101420" y="61531"/>
                </a:lnTo>
                <a:lnTo>
                  <a:pt x="1070444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0" name="object 1260"/>
          <p:cNvSpPr/>
          <p:nvPr/>
        </p:nvSpPr>
        <p:spPr>
          <a:xfrm>
            <a:off x="4584652" y="5791688"/>
            <a:ext cx="202257" cy="10716"/>
          </a:xfrm>
          <a:custGeom>
            <a:avLst/>
            <a:gdLst/>
            <a:ahLst/>
            <a:cxnLst/>
            <a:rect l="l" t="t" r="r" b="b"/>
            <a:pathLst>
              <a:path w="287654" h="15240">
                <a:moveTo>
                  <a:pt x="0" y="15163"/>
                </a:moveTo>
                <a:lnTo>
                  <a:pt x="287185" y="15163"/>
                </a:lnTo>
                <a:lnTo>
                  <a:pt x="287185" y="0"/>
                </a:lnTo>
                <a:lnTo>
                  <a:pt x="0" y="0"/>
                </a:lnTo>
                <a:lnTo>
                  <a:pt x="0" y="15163"/>
                </a:lnTo>
                <a:close/>
              </a:path>
            </a:pathLst>
          </a:custGeom>
          <a:solidFill>
            <a:srgbClr val="6E92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1" name="object 1261"/>
          <p:cNvSpPr/>
          <p:nvPr/>
        </p:nvSpPr>
        <p:spPr>
          <a:xfrm>
            <a:off x="4041154" y="5791688"/>
            <a:ext cx="217438" cy="10716"/>
          </a:xfrm>
          <a:custGeom>
            <a:avLst/>
            <a:gdLst/>
            <a:ahLst/>
            <a:cxnLst/>
            <a:rect l="l" t="t" r="r" b="b"/>
            <a:pathLst>
              <a:path w="309245" h="15240">
                <a:moveTo>
                  <a:pt x="0" y="15163"/>
                </a:moveTo>
                <a:lnTo>
                  <a:pt x="309181" y="15163"/>
                </a:lnTo>
                <a:lnTo>
                  <a:pt x="309181" y="0"/>
                </a:lnTo>
                <a:lnTo>
                  <a:pt x="0" y="0"/>
                </a:lnTo>
                <a:lnTo>
                  <a:pt x="0" y="15163"/>
                </a:lnTo>
                <a:close/>
              </a:path>
            </a:pathLst>
          </a:custGeom>
          <a:solidFill>
            <a:srgbClr val="6E92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2" name="object 1262"/>
          <p:cNvSpPr/>
          <p:nvPr/>
        </p:nvSpPr>
        <p:spPr>
          <a:xfrm>
            <a:off x="4258548" y="5722573"/>
            <a:ext cx="326379" cy="437555"/>
          </a:xfrm>
          <a:custGeom>
            <a:avLst/>
            <a:gdLst/>
            <a:ahLst/>
            <a:cxnLst/>
            <a:rect l="l" t="t" r="r" b="b"/>
            <a:pathLst>
              <a:path w="464185" h="622300">
                <a:moveTo>
                  <a:pt x="463791" y="621753"/>
                </a:moveTo>
                <a:lnTo>
                  <a:pt x="0" y="621753"/>
                </a:lnTo>
                <a:lnTo>
                  <a:pt x="0" y="0"/>
                </a:lnTo>
                <a:lnTo>
                  <a:pt x="463791" y="0"/>
                </a:lnTo>
                <a:lnTo>
                  <a:pt x="463791" y="621753"/>
                </a:lnTo>
                <a:close/>
              </a:path>
            </a:pathLst>
          </a:custGeom>
          <a:solidFill>
            <a:srgbClr val="A6C6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3" name="object 1263"/>
          <p:cNvSpPr/>
          <p:nvPr/>
        </p:nvSpPr>
        <p:spPr>
          <a:xfrm>
            <a:off x="4563425" y="575896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51" y="0"/>
                </a:lnTo>
              </a:path>
            </a:pathLst>
          </a:custGeom>
          <a:ln w="21234">
            <a:solidFill>
              <a:srgbClr val="7BA2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4" name="object 1264"/>
          <p:cNvSpPr/>
          <p:nvPr/>
        </p:nvSpPr>
        <p:spPr>
          <a:xfrm>
            <a:off x="4329565" y="5758969"/>
            <a:ext cx="184398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39" y="0"/>
                </a:lnTo>
              </a:path>
            </a:pathLst>
          </a:custGeom>
          <a:ln w="21234">
            <a:solidFill>
              <a:srgbClr val="7BA2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5" name="object 1265"/>
          <p:cNvSpPr/>
          <p:nvPr/>
        </p:nvSpPr>
        <p:spPr>
          <a:xfrm>
            <a:off x="4258593" y="575896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41" y="0"/>
                </a:lnTo>
              </a:path>
            </a:pathLst>
          </a:custGeom>
          <a:ln w="21234">
            <a:solidFill>
              <a:srgbClr val="7BA2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6" name="object 1266"/>
          <p:cNvSpPr/>
          <p:nvPr/>
        </p:nvSpPr>
        <p:spPr>
          <a:xfrm>
            <a:off x="4498825" y="6110941"/>
            <a:ext cx="8930" cy="49113"/>
          </a:xfrm>
          <a:custGeom>
            <a:avLst/>
            <a:gdLst/>
            <a:ahLst/>
            <a:cxnLst/>
            <a:rect l="l" t="t" r="r" b="b"/>
            <a:pathLst>
              <a:path w="12700" h="69850">
                <a:moveTo>
                  <a:pt x="0" y="69418"/>
                </a:moveTo>
                <a:lnTo>
                  <a:pt x="12167" y="69418"/>
                </a:lnTo>
                <a:lnTo>
                  <a:pt x="12167" y="0"/>
                </a:lnTo>
                <a:lnTo>
                  <a:pt x="0" y="0"/>
                </a:lnTo>
                <a:lnTo>
                  <a:pt x="0" y="69418"/>
                </a:lnTo>
                <a:close/>
              </a:path>
            </a:pathLst>
          </a:custGeom>
          <a:solidFill>
            <a:srgbClr val="7BA28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7" name="object 1267"/>
          <p:cNvSpPr/>
          <p:nvPr/>
        </p:nvSpPr>
        <p:spPr>
          <a:xfrm>
            <a:off x="4505255" y="5781712"/>
            <a:ext cx="8930" cy="329505"/>
          </a:xfrm>
          <a:custGeom>
            <a:avLst/>
            <a:gdLst/>
            <a:ahLst/>
            <a:cxnLst/>
            <a:rect l="l" t="t" r="r" b="b"/>
            <a:pathLst>
              <a:path w="12700" h="468629">
                <a:moveTo>
                  <a:pt x="0" y="468236"/>
                </a:moveTo>
                <a:lnTo>
                  <a:pt x="12167" y="468236"/>
                </a:lnTo>
                <a:lnTo>
                  <a:pt x="12167" y="0"/>
                </a:lnTo>
                <a:lnTo>
                  <a:pt x="0" y="0"/>
                </a:lnTo>
                <a:lnTo>
                  <a:pt x="0" y="468236"/>
                </a:lnTo>
                <a:close/>
              </a:path>
            </a:pathLst>
          </a:custGeom>
          <a:solidFill>
            <a:srgbClr val="7BA28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8" name="object 1268"/>
          <p:cNvSpPr/>
          <p:nvPr/>
        </p:nvSpPr>
        <p:spPr>
          <a:xfrm>
            <a:off x="4506318" y="5751511"/>
            <a:ext cx="0" cy="30361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51"/>
                </a:lnTo>
              </a:path>
            </a:pathLst>
          </a:custGeom>
          <a:ln w="21311">
            <a:solidFill>
              <a:srgbClr val="7BA2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9" name="object 1269"/>
          <p:cNvSpPr/>
          <p:nvPr/>
        </p:nvSpPr>
        <p:spPr>
          <a:xfrm>
            <a:off x="4513811" y="5751504"/>
            <a:ext cx="50006" cy="359866"/>
          </a:xfrm>
          <a:custGeom>
            <a:avLst/>
            <a:gdLst/>
            <a:ahLst/>
            <a:cxnLst/>
            <a:rect l="l" t="t" r="r" b="b"/>
            <a:pathLst>
              <a:path w="71120" h="511809">
                <a:moveTo>
                  <a:pt x="0" y="511187"/>
                </a:moveTo>
                <a:lnTo>
                  <a:pt x="70561" y="511187"/>
                </a:lnTo>
                <a:lnTo>
                  <a:pt x="70561" y="0"/>
                </a:lnTo>
                <a:lnTo>
                  <a:pt x="0" y="0"/>
                </a:lnTo>
                <a:lnTo>
                  <a:pt x="0" y="511187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0" name="object 1270"/>
          <p:cNvSpPr/>
          <p:nvPr/>
        </p:nvSpPr>
        <p:spPr>
          <a:xfrm>
            <a:off x="4507381" y="6110934"/>
            <a:ext cx="62508" cy="49113"/>
          </a:xfrm>
          <a:custGeom>
            <a:avLst/>
            <a:gdLst/>
            <a:ahLst/>
            <a:cxnLst/>
            <a:rect l="l" t="t" r="r" b="b"/>
            <a:pathLst>
              <a:path w="88900" h="69850">
                <a:moveTo>
                  <a:pt x="0" y="69418"/>
                </a:moveTo>
                <a:lnTo>
                  <a:pt x="88722" y="69418"/>
                </a:lnTo>
                <a:lnTo>
                  <a:pt x="88722" y="0"/>
                </a:lnTo>
                <a:lnTo>
                  <a:pt x="0" y="0"/>
                </a:lnTo>
                <a:lnTo>
                  <a:pt x="0" y="6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1" name="object 1271"/>
          <p:cNvSpPr/>
          <p:nvPr/>
        </p:nvSpPr>
        <p:spPr>
          <a:xfrm>
            <a:off x="4507381" y="5751505"/>
            <a:ext cx="62508" cy="30361"/>
          </a:xfrm>
          <a:custGeom>
            <a:avLst/>
            <a:gdLst/>
            <a:ahLst/>
            <a:cxnLst/>
            <a:rect l="l" t="t" r="r" b="b"/>
            <a:pathLst>
              <a:path w="88900" h="43179">
                <a:moveTo>
                  <a:pt x="0" y="42951"/>
                </a:moveTo>
                <a:lnTo>
                  <a:pt x="88722" y="42951"/>
                </a:lnTo>
                <a:lnTo>
                  <a:pt x="88722" y="0"/>
                </a:lnTo>
                <a:lnTo>
                  <a:pt x="0" y="0"/>
                </a:lnTo>
                <a:lnTo>
                  <a:pt x="0" y="42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2" name="object 1272"/>
          <p:cNvSpPr/>
          <p:nvPr/>
        </p:nvSpPr>
        <p:spPr>
          <a:xfrm>
            <a:off x="4335994" y="6110941"/>
            <a:ext cx="8930" cy="49113"/>
          </a:xfrm>
          <a:custGeom>
            <a:avLst/>
            <a:gdLst/>
            <a:ahLst/>
            <a:cxnLst/>
            <a:rect l="l" t="t" r="r" b="b"/>
            <a:pathLst>
              <a:path w="12700" h="69850">
                <a:moveTo>
                  <a:pt x="0" y="69418"/>
                </a:moveTo>
                <a:lnTo>
                  <a:pt x="12218" y="69418"/>
                </a:lnTo>
                <a:lnTo>
                  <a:pt x="12218" y="0"/>
                </a:lnTo>
                <a:lnTo>
                  <a:pt x="0" y="0"/>
                </a:lnTo>
                <a:lnTo>
                  <a:pt x="0" y="69418"/>
                </a:lnTo>
                <a:close/>
              </a:path>
            </a:pathLst>
          </a:custGeom>
          <a:solidFill>
            <a:srgbClr val="7BA28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3" name="object 1273"/>
          <p:cNvSpPr/>
          <p:nvPr/>
        </p:nvSpPr>
        <p:spPr>
          <a:xfrm>
            <a:off x="4329564" y="5781712"/>
            <a:ext cx="8930" cy="329505"/>
          </a:xfrm>
          <a:custGeom>
            <a:avLst/>
            <a:gdLst/>
            <a:ahLst/>
            <a:cxnLst/>
            <a:rect l="l" t="t" r="r" b="b"/>
            <a:pathLst>
              <a:path w="12700" h="468629">
                <a:moveTo>
                  <a:pt x="0" y="468236"/>
                </a:moveTo>
                <a:lnTo>
                  <a:pt x="12218" y="468236"/>
                </a:lnTo>
                <a:lnTo>
                  <a:pt x="12218" y="0"/>
                </a:lnTo>
                <a:lnTo>
                  <a:pt x="0" y="0"/>
                </a:lnTo>
                <a:lnTo>
                  <a:pt x="0" y="468236"/>
                </a:lnTo>
                <a:close/>
              </a:path>
            </a:pathLst>
          </a:custGeom>
          <a:solidFill>
            <a:srgbClr val="7BA28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4" name="object 1274"/>
          <p:cNvSpPr/>
          <p:nvPr/>
        </p:nvSpPr>
        <p:spPr>
          <a:xfrm>
            <a:off x="4337075" y="5751511"/>
            <a:ext cx="0" cy="30361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51"/>
                </a:lnTo>
              </a:path>
            </a:pathLst>
          </a:custGeom>
          <a:ln w="21362">
            <a:solidFill>
              <a:srgbClr val="7BA2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5" name="object 1275"/>
          <p:cNvSpPr/>
          <p:nvPr/>
        </p:nvSpPr>
        <p:spPr>
          <a:xfrm>
            <a:off x="4279996" y="5751504"/>
            <a:ext cx="50006" cy="359866"/>
          </a:xfrm>
          <a:custGeom>
            <a:avLst/>
            <a:gdLst/>
            <a:ahLst/>
            <a:cxnLst/>
            <a:rect l="l" t="t" r="r" b="b"/>
            <a:pathLst>
              <a:path w="71120" h="511809">
                <a:moveTo>
                  <a:pt x="0" y="511187"/>
                </a:moveTo>
                <a:lnTo>
                  <a:pt x="70497" y="511187"/>
                </a:lnTo>
                <a:lnTo>
                  <a:pt x="70497" y="0"/>
                </a:lnTo>
                <a:lnTo>
                  <a:pt x="0" y="0"/>
                </a:lnTo>
                <a:lnTo>
                  <a:pt x="0" y="511187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6" name="object 1276"/>
          <p:cNvSpPr/>
          <p:nvPr/>
        </p:nvSpPr>
        <p:spPr>
          <a:xfrm>
            <a:off x="4273611" y="6110934"/>
            <a:ext cx="62508" cy="49113"/>
          </a:xfrm>
          <a:custGeom>
            <a:avLst/>
            <a:gdLst/>
            <a:ahLst/>
            <a:cxnLst/>
            <a:rect l="l" t="t" r="r" b="b"/>
            <a:pathLst>
              <a:path w="88900" h="69850">
                <a:moveTo>
                  <a:pt x="88722" y="69418"/>
                </a:moveTo>
                <a:lnTo>
                  <a:pt x="0" y="69418"/>
                </a:lnTo>
                <a:lnTo>
                  <a:pt x="0" y="0"/>
                </a:lnTo>
                <a:lnTo>
                  <a:pt x="88722" y="0"/>
                </a:lnTo>
                <a:lnTo>
                  <a:pt x="88722" y="6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7" name="object 1277"/>
          <p:cNvSpPr/>
          <p:nvPr/>
        </p:nvSpPr>
        <p:spPr>
          <a:xfrm>
            <a:off x="4273611" y="5751505"/>
            <a:ext cx="62508" cy="30361"/>
          </a:xfrm>
          <a:custGeom>
            <a:avLst/>
            <a:gdLst/>
            <a:ahLst/>
            <a:cxnLst/>
            <a:rect l="l" t="t" r="r" b="b"/>
            <a:pathLst>
              <a:path w="88900" h="43179">
                <a:moveTo>
                  <a:pt x="0" y="42951"/>
                </a:moveTo>
                <a:lnTo>
                  <a:pt x="88722" y="42951"/>
                </a:lnTo>
                <a:lnTo>
                  <a:pt x="88722" y="0"/>
                </a:lnTo>
                <a:lnTo>
                  <a:pt x="0" y="0"/>
                </a:lnTo>
                <a:lnTo>
                  <a:pt x="0" y="42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8" name="object 1278"/>
          <p:cNvSpPr/>
          <p:nvPr/>
        </p:nvSpPr>
        <p:spPr>
          <a:xfrm>
            <a:off x="4270750" y="5571782"/>
            <a:ext cx="301823" cy="150911"/>
          </a:xfrm>
          <a:custGeom>
            <a:avLst/>
            <a:gdLst/>
            <a:ahLst/>
            <a:cxnLst/>
            <a:rect l="l" t="t" r="r" b="b"/>
            <a:pathLst>
              <a:path w="429260" h="214629">
                <a:moveTo>
                  <a:pt x="214566" y="0"/>
                </a:moveTo>
                <a:lnTo>
                  <a:pt x="0" y="214502"/>
                </a:lnTo>
                <a:lnTo>
                  <a:pt x="429082" y="214502"/>
                </a:lnTo>
                <a:lnTo>
                  <a:pt x="214566" y="0"/>
                </a:lnTo>
                <a:close/>
              </a:path>
            </a:pathLst>
          </a:custGeom>
          <a:solidFill>
            <a:srgbClr val="92B1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9" name="object 1279"/>
          <p:cNvSpPr/>
          <p:nvPr/>
        </p:nvSpPr>
        <p:spPr>
          <a:xfrm>
            <a:off x="4270768" y="5571760"/>
            <a:ext cx="301823" cy="150911"/>
          </a:xfrm>
          <a:custGeom>
            <a:avLst/>
            <a:gdLst/>
            <a:ahLst/>
            <a:cxnLst/>
            <a:rect l="l" t="t" r="r" b="b"/>
            <a:pathLst>
              <a:path w="429260" h="214629">
                <a:moveTo>
                  <a:pt x="214515" y="0"/>
                </a:moveTo>
                <a:lnTo>
                  <a:pt x="0" y="214515"/>
                </a:lnTo>
                <a:lnTo>
                  <a:pt x="30086" y="214515"/>
                </a:lnTo>
                <a:lnTo>
                  <a:pt x="214515" y="30073"/>
                </a:lnTo>
                <a:lnTo>
                  <a:pt x="244589" y="30073"/>
                </a:lnTo>
                <a:lnTo>
                  <a:pt x="214515" y="0"/>
                </a:lnTo>
                <a:close/>
              </a:path>
              <a:path w="429260" h="214629">
                <a:moveTo>
                  <a:pt x="244589" y="30073"/>
                </a:moveTo>
                <a:lnTo>
                  <a:pt x="214515" y="30073"/>
                </a:lnTo>
                <a:lnTo>
                  <a:pt x="398945" y="214515"/>
                </a:lnTo>
                <a:lnTo>
                  <a:pt x="429031" y="214515"/>
                </a:lnTo>
                <a:lnTo>
                  <a:pt x="244589" y="30073"/>
                </a:lnTo>
                <a:close/>
              </a:path>
            </a:pathLst>
          </a:custGeom>
          <a:solidFill>
            <a:srgbClr val="6E92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0" name="object 1280"/>
          <p:cNvSpPr/>
          <p:nvPr/>
        </p:nvSpPr>
        <p:spPr>
          <a:xfrm>
            <a:off x="4227253" y="5528236"/>
            <a:ext cx="388888" cy="194667"/>
          </a:xfrm>
          <a:custGeom>
            <a:avLst/>
            <a:gdLst/>
            <a:ahLst/>
            <a:cxnLst/>
            <a:rect l="l" t="t" r="r" b="b"/>
            <a:pathLst>
              <a:path w="553085" h="276859">
                <a:moveTo>
                  <a:pt x="276402" y="0"/>
                </a:moveTo>
                <a:lnTo>
                  <a:pt x="0" y="276415"/>
                </a:lnTo>
                <a:lnTo>
                  <a:pt x="61887" y="276415"/>
                </a:lnTo>
                <a:lnTo>
                  <a:pt x="276402" y="61899"/>
                </a:lnTo>
                <a:lnTo>
                  <a:pt x="338313" y="61899"/>
                </a:lnTo>
                <a:lnTo>
                  <a:pt x="276402" y="0"/>
                </a:lnTo>
                <a:close/>
              </a:path>
              <a:path w="553085" h="276859">
                <a:moveTo>
                  <a:pt x="338313" y="61899"/>
                </a:moveTo>
                <a:lnTo>
                  <a:pt x="276402" y="61899"/>
                </a:lnTo>
                <a:lnTo>
                  <a:pt x="490918" y="276415"/>
                </a:lnTo>
                <a:lnTo>
                  <a:pt x="552869" y="276415"/>
                </a:lnTo>
                <a:lnTo>
                  <a:pt x="338313" y="61899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1" name="object 1281"/>
          <p:cNvSpPr/>
          <p:nvPr/>
        </p:nvSpPr>
        <p:spPr>
          <a:xfrm>
            <a:off x="4421934" y="5789764"/>
            <a:ext cx="37058" cy="186184"/>
          </a:xfrm>
          <a:custGeom>
            <a:avLst/>
            <a:gdLst/>
            <a:ahLst/>
            <a:cxnLst/>
            <a:rect l="l" t="t" r="r" b="b"/>
            <a:pathLst>
              <a:path w="52704" h="264795">
                <a:moveTo>
                  <a:pt x="0" y="0"/>
                </a:moveTo>
                <a:lnTo>
                  <a:pt x="0" y="264439"/>
                </a:lnTo>
                <a:lnTo>
                  <a:pt x="52692" y="264439"/>
                </a:lnTo>
                <a:lnTo>
                  <a:pt x="52692" y="52755"/>
                </a:lnTo>
                <a:lnTo>
                  <a:pt x="48545" y="32227"/>
                </a:lnTo>
                <a:lnTo>
                  <a:pt x="37242" y="15457"/>
                </a:lnTo>
                <a:lnTo>
                  <a:pt x="20491" y="4147"/>
                </a:lnTo>
                <a:lnTo>
                  <a:pt x="0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2" name="object 1282"/>
          <p:cNvSpPr/>
          <p:nvPr/>
        </p:nvSpPr>
        <p:spPr>
          <a:xfrm>
            <a:off x="4384840" y="5789764"/>
            <a:ext cx="37505" cy="186184"/>
          </a:xfrm>
          <a:custGeom>
            <a:avLst/>
            <a:gdLst/>
            <a:ahLst/>
            <a:cxnLst/>
            <a:rect l="l" t="t" r="r" b="b"/>
            <a:pathLst>
              <a:path w="53339" h="264795">
                <a:moveTo>
                  <a:pt x="52755" y="0"/>
                </a:moveTo>
                <a:lnTo>
                  <a:pt x="32232" y="4147"/>
                </a:lnTo>
                <a:lnTo>
                  <a:pt x="15462" y="15457"/>
                </a:lnTo>
                <a:lnTo>
                  <a:pt x="4149" y="32227"/>
                </a:lnTo>
                <a:lnTo>
                  <a:pt x="0" y="52755"/>
                </a:lnTo>
                <a:lnTo>
                  <a:pt x="0" y="264439"/>
                </a:lnTo>
                <a:lnTo>
                  <a:pt x="52755" y="264439"/>
                </a:lnTo>
                <a:lnTo>
                  <a:pt x="52755" y="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3" name="object 1283"/>
          <p:cNvSpPr/>
          <p:nvPr/>
        </p:nvSpPr>
        <p:spPr>
          <a:xfrm>
            <a:off x="4384849" y="5789786"/>
            <a:ext cx="37505" cy="186184"/>
          </a:xfrm>
          <a:custGeom>
            <a:avLst/>
            <a:gdLst/>
            <a:ahLst/>
            <a:cxnLst/>
            <a:rect l="l" t="t" r="r" b="b"/>
            <a:pathLst>
              <a:path w="53339" h="264795">
                <a:moveTo>
                  <a:pt x="52755" y="0"/>
                </a:moveTo>
                <a:lnTo>
                  <a:pt x="32205" y="4140"/>
                </a:lnTo>
                <a:lnTo>
                  <a:pt x="15438" y="15438"/>
                </a:lnTo>
                <a:lnTo>
                  <a:pt x="4140" y="32205"/>
                </a:lnTo>
                <a:lnTo>
                  <a:pt x="0" y="52755"/>
                </a:lnTo>
                <a:lnTo>
                  <a:pt x="0" y="264439"/>
                </a:lnTo>
                <a:lnTo>
                  <a:pt x="52755" y="264439"/>
                </a:lnTo>
                <a:lnTo>
                  <a:pt x="52755" y="256679"/>
                </a:lnTo>
                <a:lnTo>
                  <a:pt x="7759" y="256679"/>
                </a:lnTo>
                <a:lnTo>
                  <a:pt x="7759" y="204406"/>
                </a:lnTo>
                <a:lnTo>
                  <a:pt x="52755" y="204406"/>
                </a:lnTo>
                <a:lnTo>
                  <a:pt x="52755" y="196888"/>
                </a:lnTo>
                <a:lnTo>
                  <a:pt x="7759" y="196888"/>
                </a:lnTo>
                <a:lnTo>
                  <a:pt x="7759" y="142875"/>
                </a:lnTo>
                <a:lnTo>
                  <a:pt x="52755" y="142875"/>
                </a:lnTo>
                <a:lnTo>
                  <a:pt x="52755" y="135407"/>
                </a:lnTo>
                <a:lnTo>
                  <a:pt x="7759" y="135407"/>
                </a:lnTo>
                <a:lnTo>
                  <a:pt x="7759" y="81330"/>
                </a:lnTo>
                <a:lnTo>
                  <a:pt x="52755" y="81330"/>
                </a:lnTo>
                <a:lnTo>
                  <a:pt x="52755" y="73863"/>
                </a:lnTo>
                <a:lnTo>
                  <a:pt x="7759" y="73863"/>
                </a:lnTo>
                <a:lnTo>
                  <a:pt x="7759" y="52755"/>
                </a:lnTo>
                <a:lnTo>
                  <a:pt x="10600" y="36979"/>
                </a:lnTo>
                <a:lnTo>
                  <a:pt x="18438" y="23639"/>
                </a:lnTo>
                <a:lnTo>
                  <a:pt x="30246" y="13774"/>
                </a:lnTo>
                <a:lnTo>
                  <a:pt x="44996" y="8420"/>
                </a:lnTo>
                <a:lnTo>
                  <a:pt x="52755" y="8420"/>
                </a:lnTo>
                <a:lnTo>
                  <a:pt x="52755" y="0"/>
                </a:lnTo>
                <a:close/>
              </a:path>
              <a:path w="53339" h="264795">
                <a:moveTo>
                  <a:pt x="52755" y="204406"/>
                </a:moveTo>
                <a:lnTo>
                  <a:pt x="44996" y="204406"/>
                </a:lnTo>
                <a:lnTo>
                  <a:pt x="44996" y="256679"/>
                </a:lnTo>
                <a:lnTo>
                  <a:pt x="52755" y="256679"/>
                </a:lnTo>
                <a:lnTo>
                  <a:pt x="52755" y="204406"/>
                </a:lnTo>
                <a:close/>
              </a:path>
              <a:path w="53339" h="264795">
                <a:moveTo>
                  <a:pt x="52755" y="142875"/>
                </a:moveTo>
                <a:lnTo>
                  <a:pt x="44996" y="142875"/>
                </a:lnTo>
                <a:lnTo>
                  <a:pt x="44996" y="196888"/>
                </a:lnTo>
                <a:lnTo>
                  <a:pt x="52755" y="196888"/>
                </a:lnTo>
                <a:lnTo>
                  <a:pt x="52755" y="142875"/>
                </a:lnTo>
                <a:close/>
              </a:path>
              <a:path w="53339" h="264795">
                <a:moveTo>
                  <a:pt x="52755" y="81330"/>
                </a:moveTo>
                <a:lnTo>
                  <a:pt x="44996" y="81330"/>
                </a:lnTo>
                <a:lnTo>
                  <a:pt x="44996" y="135407"/>
                </a:lnTo>
                <a:lnTo>
                  <a:pt x="52755" y="135407"/>
                </a:lnTo>
                <a:lnTo>
                  <a:pt x="52755" y="81330"/>
                </a:lnTo>
                <a:close/>
              </a:path>
              <a:path w="53339" h="264795">
                <a:moveTo>
                  <a:pt x="52755" y="8420"/>
                </a:moveTo>
                <a:lnTo>
                  <a:pt x="44996" y="8420"/>
                </a:lnTo>
                <a:lnTo>
                  <a:pt x="44996" y="73863"/>
                </a:lnTo>
                <a:lnTo>
                  <a:pt x="52755" y="73863"/>
                </a:lnTo>
                <a:lnTo>
                  <a:pt x="52755" y="842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4" name="object 1284"/>
          <p:cNvSpPr/>
          <p:nvPr/>
        </p:nvSpPr>
        <p:spPr>
          <a:xfrm>
            <a:off x="4421932" y="5789743"/>
            <a:ext cx="37058" cy="186184"/>
          </a:xfrm>
          <a:custGeom>
            <a:avLst/>
            <a:gdLst/>
            <a:ahLst/>
            <a:cxnLst/>
            <a:rect l="l" t="t" r="r" b="b"/>
            <a:pathLst>
              <a:path w="52704" h="264795">
                <a:moveTo>
                  <a:pt x="0" y="0"/>
                </a:moveTo>
                <a:lnTo>
                  <a:pt x="0" y="264502"/>
                </a:lnTo>
                <a:lnTo>
                  <a:pt x="52692" y="264502"/>
                </a:lnTo>
                <a:lnTo>
                  <a:pt x="52692" y="256743"/>
                </a:lnTo>
                <a:lnTo>
                  <a:pt x="7696" y="256743"/>
                </a:lnTo>
                <a:lnTo>
                  <a:pt x="7696" y="204469"/>
                </a:lnTo>
                <a:lnTo>
                  <a:pt x="52692" y="204406"/>
                </a:lnTo>
                <a:lnTo>
                  <a:pt x="52692" y="196951"/>
                </a:lnTo>
                <a:lnTo>
                  <a:pt x="7696" y="196951"/>
                </a:lnTo>
                <a:lnTo>
                  <a:pt x="7696" y="142874"/>
                </a:lnTo>
                <a:lnTo>
                  <a:pt x="52692" y="142874"/>
                </a:lnTo>
                <a:lnTo>
                  <a:pt x="52692" y="135407"/>
                </a:lnTo>
                <a:lnTo>
                  <a:pt x="7696" y="135407"/>
                </a:lnTo>
                <a:lnTo>
                  <a:pt x="7696" y="81394"/>
                </a:lnTo>
                <a:lnTo>
                  <a:pt x="52692" y="81330"/>
                </a:lnTo>
                <a:lnTo>
                  <a:pt x="52692" y="73875"/>
                </a:lnTo>
                <a:lnTo>
                  <a:pt x="7696" y="73875"/>
                </a:lnTo>
                <a:lnTo>
                  <a:pt x="7696" y="8483"/>
                </a:lnTo>
                <a:lnTo>
                  <a:pt x="26904" y="8483"/>
                </a:lnTo>
                <a:lnTo>
                  <a:pt x="20486" y="4149"/>
                </a:lnTo>
                <a:lnTo>
                  <a:pt x="0" y="0"/>
                </a:lnTo>
                <a:close/>
              </a:path>
              <a:path w="52704" h="264795">
                <a:moveTo>
                  <a:pt x="52692" y="204406"/>
                </a:moveTo>
                <a:lnTo>
                  <a:pt x="44996" y="204406"/>
                </a:lnTo>
                <a:lnTo>
                  <a:pt x="44996" y="256743"/>
                </a:lnTo>
                <a:lnTo>
                  <a:pt x="52692" y="256743"/>
                </a:lnTo>
                <a:lnTo>
                  <a:pt x="52692" y="204406"/>
                </a:lnTo>
                <a:close/>
              </a:path>
              <a:path w="52704" h="264795">
                <a:moveTo>
                  <a:pt x="52692" y="142874"/>
                </a:moveTo>
                <a:lnTo>
                  <a:pt x="44996" y="142874"/>
                </a:lnTo>
                <a:lnTo>
                  <a:pt x="44996" y="196951"/>
                </a:lnTo>
                <a:lnTo>
                  <a:pt x="52692" y="196951"/>
                </a:lnTo>
                <a:lnTo>
                  <a:pt x="52692" y="142874"/>
                </a:lnTo>
                <a:close/>
              </a:path>
              <a:path w="52704" h="264795">
                <a:moveTo>
                  <a:pt x="52692" y="81330"/>
                </a:moveTo>
                <a:lnTo>
                  <a:pt x="44996" y="81330"/>
                </a:lnTo>
                <a:lnTo>
                  <a:pt x="44996" y="135407"/>
                </a:lnTo>
                <a:lnTo>
                  <a:pt x="52692" y="135407"/>
                </a:lnTo>
                <a:lnTo>
                  <a:pt x="52692" y="81330"/>
                </a:lnTo>
                <a:close/>
              </a:path>
              <a:path w="52704" h="264795">
                <a:moveTo>
                  <a:pt x="26904" y="8483"/>
                </a:moveTo>
                <a:lnTo>
                  <a:pt x="7696" y="8483"/>
                </a:lnTo>
                <a:lnTo>
                  <a:pt x="22455" y="13836"/>
                </a:lnTo>
                <a:lnTo>
                  <a:pt x="34285" y="23695"/>
                </a:lnTo>
                <a:lnTo>
                  <a:pt x="42145" y="37015"/>
                </a:lnTo>
                <a:lnTo>
                  <a:pt x="44996" y="52755"/>
                </a:lnTo>
                <a:lnTo>
                  <a:pt x="44996" y="73875"/>
                </a:lnTo>
                <a:lnTo>
                  <a:pt x="52692" y="73875"/>
                </a:lnTo>
                <a:lnTo>
                  <a:pt x="52692" y="52755"/>
                </a:lnTo>
                <a:lnTo>
                  <a:pt x="48543" y="32232"/>
                </a:lnTo>
                <a:lnTo>
                  <a:pt x="37237" y="15462"/>
                </a:lnTo>
                <a:lnTo>
                  <a:pt x="26904" y="8483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5" name="object 1285"/>
          <p:cNvSpPr/>
          <p:nvPr/>
        </p:nvSpPr>
        <p:spPr>
          <a:xfrm>
            <a:off x="4365213" y="6018674"/>
            <a:ext cx="113407" cy="142875"/>
          </a:xfrm>
          <a:custGeom>
            <a:avLst/>
            <a:gdLst/>
            <a:ahLst/>
            <a:cxnLst/>
            <a:rect l="l" t="t" r="r" b="b"/>
            <a:pathLst>
              <a:path w="161289" h="203200">
                <a:moveTo>
                  <a:pt x="80670" y="0"/>
                </a:moveTo>
                <a:lnTo>
                  <a:pt x="49313" y="6344"/>
                </a:lnTo>
                <a:lnTo>
                  <a:pt x="23666" y="23634"/>
                </a:lnTo>
                <a:lnTo>
                  <a:pt x="6353" y="49259"/>
                </a:lnTo>
                <a:lnTo>
                  <a:pt x="0" y="80606"/>
                </a:lnTo>
                <a:lnTo>
                  <a:pt x="0" y="202653"/>
                </a:lnTo>
                <a:lnTo>
                  <a:pt x="161277" y="202653"/>
                </a:lnTo>
                <a:lnTo>
                  <a:pt x="161277" y="80606"/>
                </a:lnTo>
                <a:lnTo>
                  <a:pt x="154926" y="49259"/>
                </a:lnTo>
                <a:lnTo>
                  <a:pt x="137623" y="23634"/>
                </a:lnTo>
                <a:lnTo>
                  <a:pt x="111996" y="6344"/>
                </a:lnTo>
                <a:lnTo>
                  <a:pt x="80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6" name="object 1286"/>
          <p:cNvSpPr/>
          <p:nvPr/>
        </p:nvSpPr>
        <p:spPr>
          <a:xfrm>
            <a:off x="4374432" y="6026700"/>
            <a:ext cx="95101" cy="134838"/>
          </a:xfrm>
          <a:custGeom>
            <a:avLst/>
            <a:gdLst/>
            <a:ahLst/>
            <a:cxnLst/>
            <a:rect l="l" t="t" r="r" b="b"/>
            <a:pathLst>
              <a:path w="135254" h="191770">
                <a:moveTo>
                  <a:pt x="67564" y="0"/>
                </a:moveTo>
                <a:lnTo>
                  <a:pt x="41271" y="5308"/>
                </a:lnTo>
                <a:lnTo>
                  <a:pt x="19794" y="19780"/>
                </a:lnTo>
                <a:lnTo>
                  <a:pt x="5311" y="41233"/>
                </a:lnTo>
                <a:lnTo>
                  <a:pt x="0" y="67487"/>
                </a:lnTo>
                <a:lnTo>
                  <a:pt x="0" y="191223"/>
                </a:lnTo>
                <a:lnTo>
                  <a:pt x="135051" y="191223"/>
                </a:lnTo>
                <a:lnTo>
                  <a:pt x="135051" y="67487"/>
                </a:lnTo>
                <a:lnTo>
                  <a:pt x="129741" y="41233"/>
                </a:lnTo>
                <a:lnTo>
                  <a:pt x="115266" y="19780"/>
                </a:lnTo>
                <a:lnTo>
                  <a:pt x="93812" y="5308"/>
                </a:lnTo>
                <a:lnTo>
                  <a:pt x="67564" y="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7" name="object 1287"/>
          <p:cNvSpPr/>
          <p:nvPr/>
        </p:nvSpPr>
        <p:spPr>
          <a:xfrm>
            <a:off x="4374438" y="6026688"/>
            <a:ext cx="95101" cy="134838"/>
          </a:xfrm>
          <a:custGeom>
            <a:avLst/>
            <a:gdLst/>
            <a:ahLst/>
            <a:cxnLst/>
            <a:rect l="l" t="t" r="r" b="b"/>
            <a:pathLst>
              <a:path w="135254" h="191770">
                <a:moveTo>
                  <a:pt x="67551" y="0"/>
                </a:moveTo>
                <a:lnTo>
                  <a:pt x="41260" y="5310"/>
                </a:lnTo>
                <a:lnTo>
                  <a:pt x="19788" y="19785"/>
                </a:lnTo>
                <a:lnTo>
                  <a:pt x="5309" y="41239"/>
                </a:lnTo>
                <a:lnTo>
                  <a:pt x="0" y="67487"/>
                </a:lnTo>
                <a:lnTo>
                  <a:pt x="0" y="191223"/>
                </a:lnTo>
                <a:lnTo>
                  <a:pt x="135039" y="191223"/>
                </a:lnTo>
                <a:lnTo>
                  <a:pt x="135039" y="187083"/>
                </a:lnTo>
                <a:lnTo>
                  <a:pt x="4089" y="187083"/>
                </a:lnTo>
                <a:lnTo>
                  <a:pt x="4089" y="67487"/>
                </a:lnTo>
                <a:lnTo>
                  <a:pt x="9090" y="42847"/>
                </a:lnTo>
                <a:lnTo>
                  <a:pt x="22713" y="22713"/>
                </a:lnTo>
                <a:lnTo>
                  <a:pt x="42890" y="9134"/>
                </a:lnTo>
                <a:lnTo>
                  <a:pt x="67551" y="4152"/>
                </a:lnTo>
                <a:lnTo>
                  <a:pt x="88082" y="4152"/>
                </a:lnTo>
                <a:lnTo>
                  <a:pt x="67551" y="0"/>
                </a:lnTo>
                <a:close/>
              </a:path>
              <a:path w="135254" h="191770">
                <a:moveTo>
                  <a:pt x="88082" y="4152"/>
                </a:moveTo>
                <a:lnTo>
                  <a:pt x="67551" y="4152"/>
                </a:lnTo>
                <a:lnTo>
                  <a:pt x="92202" y="9134"/>
                </a:lnTo>
                <a:lnTo>
                  <a:pt x="112356" y="22713"/>
                </a:lnTo>
                <a:lnTo>
                  <a:pt x="125958" y="42847"/>
                </a:lnTo>
                <a:lnTo>
                  <a:pt x="130949" y="67487"/>
                </a:lnTo>
                <a:lnTo>
                  <a:pt x="130949" y="187083"/>
                </a:lnTo>
                <a:lnTo>
                  <a:pt x="135039" y="187083"/>
                </a:lnTo>
                <a:lnTo>
                  <a:pt x="135039" y="67487"/>
                </a:lnTo>
                <a:lnTo>
                  <a:pt x="129730" y="41239"/>
                </a:lnTo>
                <a:lnTo>
                  <a:pt x="115258" y="19785"/>
                </a:lnTo>
                <a:lnTo>
                  <a:pt x="93805" y="5310"/>
                </a:lnTo>
                <a:lnTo>
                  <a:pt x="88082" y="4152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8" name="object 1288"/>
          <p:cNvSpPr/>
          <p:nvPr/>
        </p:nvSpPr>
        <p:spPr>
          <a:xfrm>
            <a:off x="4421906" y="6026681"/>
            <a:ext cx="0" cy="134838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236"/>
                </a:lnTo>
              </a:path>
            </a:pathLst>
          </a:custGeom>
          <a:ln w="3175">
            <a:solidFill>
              <a:srgbClr val="614F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9" name="object 1289"/>
          <p:cNvSpPr/>
          <p:nvPr/>
        </p:nvSpPr>
        <p:spPr>
          <a:xfrm>
            <a:off x="4358793" y="6155519"/>
            <a:ext cx="12635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616" y="0"/>
                </a:lnTo>
              </a:path>
            </a:pathLst>
          </a:custGeom>
          <a:ln w="16002">
            <a:solidFill>
              <a:srgbClr val="66666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0" name="object 1290"/>
          <p:cNvSpPr/>
          <p:nvPr/>
        </p:nvSpPr>
        <p:spPr>
          <a:xfrm>
            <a:off x="4227293" y="5737061"/>
            <a:ext cx="388888" cy="0"/>
          </a:xfrm>
          <a:custGeom>
            <a:avLst/>
            <a:gdLst/>
            <a:ahLst/>
            <a:cxnLst/>
            <a:rect l="l" t="t" r="r" b="b"/>
            <a:pathLst>
              <a:path w="553085">
                <a:moveTo>
                  <a:pt x="0" y="0"/>
                </a:moveTo>
                <a:lnTo>
                  <a:pt x="552818" y="0"/>
                </a:lnTo>
              </a:path>
            </a:pathLst>
          </a:custGeom>
          <a:ln w="4108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1" name="object 1291"/>
          <p:cNvSpPr/>
          <p:nvPr/>
        </p:nvSpPr>
        <p:spPr>
          <a:xfrm>
            <a:off x="4098748" y="5846875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2" name="object 1292"/>
          <p:cNvSpPr/>
          <p:nvPr/>
        </p:nvSpPr>
        <p:spPr>
          <a:xfrm>
            <a:off x="4064417" y="5846927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168"/>
                </a:moveTo>
                <a:lnTo>
                  <a:pt x="48844" y="151168"/>
                </a:lnTo>
                <a:lnTo>
                  <a:pt x="48844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3" name="object 1293"/>
          <p:cNvSpPr/>
          <p:nvPr/>
        </p:nvSpPr>
        <p:spPr>
          <a:xfrm>
            <a:off x="4098748" y="5949580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4" name="object 1294"/>
          <p:cNvSpPr/>
          <p:nvPr/>
        </p:nvSpPr>
        <p:spPr>
          <a:xfrm>
            <a:off x="4101537" y="585492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5" name="object 1295"/>
          <p:cNvSpPr/>
          <p:nvPr/>
        </p:nvSpPr>
        <p:spPr>
          <a:xfrm>
            <a:off x="4098748" y="5850907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6" name="object 1296"/>
          <p:cNvSpPr/>
          <p:nvPr/>
        </p:nvSpPr>
        <p:spPr>
          <a:xfrm>
            <a:off x="4129281" y="5854586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7" name="object 1297"/>
          <p:cNvSpPr/>
          <p:nvPr/>
        </p:nvSpPr>
        <p:spPr>
          <a:xfrm>
            <a:off x="4064417" y="5949404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2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8" name="object 1298"/>
          <p:cNvSpPr/>
          <p:nvPr/>
        </p:nvSpPr>
        <p:spPr>
          <a:xfrm>
            <a:off x="4068219" y="5854303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2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9" name="object 1299"/>
          <p:cNvSpPr/>
          <p:nvPr/>
        </p:nvSpPr>
        <p:spPr>
          <a:xfrm>
            <a:off x="4064417" y="5850731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0" name="object 1300"/>
          <p:cNvSpPr/>
          <p:nvPr/>
        </p:nvSpPr>
        <p:spPr>
          <a:xfrm>
            <a:off x="4095946" y="5854589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80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1" name="object 1301"/>
          <p:cNvSpPr/>
          <p:nvPr/>
        </p:nvSpPr>
        <p:spPr>
          <a:xfrm>
            <a:off x="4072042" y="5916283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10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2" name="object 1302"/>
          <p:cNvSpPr/>
          <p:nvPr/>
        </p:nvSpPr>
        <p:spPr>
          <a:xfrm>
            <a:off x="4104341" y="5916270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3" name="object 1303"/>
          <p:cNvSpPr/>
          <p:nvPr/>
        </p:nvSpPr>
        <p:spPr>
          <a:xfrm>
            <a:off x="4072033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4" name="object 1304"/>
          <p:cNvSpPr/>
          <p:nvPr/>
        </p:nvSpPr>
        <p:spPr>
          <a:xfrm>
            <a:off x="4104341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5" name="object 1305"/>
          <p:cNvSpPr/>
          <p:nvPr/>
        </p:nvSpPr>
        <p:spPr>
          <a:xfrm>
            <a:off x="4059460" y="5962093"/>
            <a:ext cx="79028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72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6" name="object 1306"/>
          <p:cNvSpPr/>
          <p:nvPr/>
        </p:nvSpPr>
        <p:spPr>
          <a:xfrm>
            <a:off x="4059460" y="5954989"/>
            <a:ext cx="79028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72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7" name="object 1307"/>
          <p:cNvSpPr/>
          <p:nvPr/>
        </p:nvSpPr>
        <p:spPr>
          <a:xfrm>
            <a:off x="4197835" y="5846875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8" name="object 1308"/>
          <p:cNvSpPr/>
          <p:nvPr/>
        </p:nvSpPr>
        <p:spPr>
          <a:xfrm>
            <a:off x="4163474" y="5846927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168"/>
                </a:moveTo>
                <a:lnTo>
                  <a:pt x="48844" y="151168"/>
                </a:lnTo>
                <a:lnTo>
                  <a:pt x="48844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9" name="object 1309"/>
          <p:cNvSpPr/>
          <p:nvPr/>
        </p:nvSpPr>
        <p:spPr>
          <a:xfrm>
            <a:off x="4197835" y="5949580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0" name="object 1310"/>
          <p:cNvSpPr/>
          <p:nvPr/>
        </p:nvSpPr>
        <p:spPr>
          <a:xfrm>
            <a:off x="4200606" y="585492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88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1" name="object 1311"/>
          <p:cNvSpPr/>
          <p:nvPr/>
        </p:nvSpPr>
        <p:spPr>
          <a:xfrm>
            <a:off x="4197835" y="5850907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2" name="object 1312"/>
          <p:cNvSpPr/>
          <p:nvPr/>
        </p:nvSpPr>
        <p:spPr>
          <a:xfrm>
            <a:off x="4228351" y="5854586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3" name="object 1313"/>
          <p:cNvSpPr/>
          <p:nvPr/>
        </p:nvSpPr>
        <p:spPr>
          <a:xfrm>
            <a:off x="4163474" y="5949404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2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4" name="object 1314"/>
          <p:cNvSpPr/>
          <p:nvPr/>
        </p:nvSpPr>
        <p:spPr>
          <a:xfrm>
            <a:off x="4167281" y="5854303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5" name="object 1315"/>
          <p:cNvSpPr/>
          <p:nvPr/>
        </p:nvSpPr>
        <p:spPr>
          <a:xfrm>
            <a:off x="4163474" y="5850731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6" name="object 1316"/>
          <p:cNvSpPr/>
          <p:nvPr/>
        </p:nvSpPr>
        <p:spPr>
          <a:xfrm>
            <a:off x="4195026" y="5854589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7" name="object 1317"/>
          <p:cNvSpPr/>
          <p:nvPr/>
        </p:nvSpPr>
        <p:spPr>
          <a:xfrm>
            <a:off x="4171091" y="5916283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8" name="object 1318"/>
          <p:cNvSpPr/>
          <p:nvPr/>
        </p:nvSpPr>
        <p:spPr>
          <a:xfrm>
            <a:off x="4203398" y="5916270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9" name="object 1319"/>
          <p:cNvSpPr/>
          <p:nvPr/>
        </p:nvSpPr>
        <p:spPr>
          <a:xfrm>
            <a:off x="4171082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0" name="object 1320"/>
          <p:cNvSpPr/>
          <p:nvPr/>
        </p:nvSpPr>
        <p:spPr>
          <a:xfrm>
            <a:off x="4203398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1" name="object 1321"/>
          <p:cNvSpPr/>
          <p:nvPr/>
        </p:nvSpPr>
        <p:spPr>
          <a:xfrm>
            <a:off x="4158562" y="5962093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2" name="object 1322"/>
          <p:cNvSpPr/>
          <p:nvPr/>
        </p:nvSpPr>
        <p:spPr>
          <a:xfrm>
            <a:off x="4158562" y="5954989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3" name="object 1323"/>
          <p:cNvSpPr/>
          <p:nvPr/>
        </p:nvSpPr>
        <p:spPr>
          <a:xfrm>
            <a:off x="4098748" y="5997410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4" name="object 1324"/>
          <p:cNvSpPr/>
          <p:nvPr/>
        </p:nvSpPr>
        <p:spPr>
          <a:xfrm>
            <a:off x="4064417" y="5997465"/>
            <a:ext cx="34379" cy="106263"/>
          </a:xfrm>
          <a:custGeom>
            <a:avLst/>
            <a:gdLst/>
            <a:ahLst/>
            <a:cxnLst/>
            <a:rect l="l" t="t" r="r" b="b"/>
            <a:pathLst>
              <a:path w="48895" h="151129">
                <a:moveTo>
                  <a:pt x="0" y="151104"/>
                </a:moveTo>
                <a:lnTo>
                  <a:pt x="48844" y="151104"/>
                </a:lnTo>
                <a:lnTo>
                  <a:pt x="48844" y="0"/>
                </a:lnTo>
                <a:lnTo>
                  <a:pt x="0" y="0"/>
                </a:lnTo>
                <a:lnTo>
                  <a:pt x="0" y="15110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5" name="object 1325"/>
          <p:cNvSpPr/>
          <p:nvPr/>
        </p:nvSpPr>
        <p:spPr>
          <a:xfrm>
            <a:off x="4098748" y="6100115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6" name="object 1326"/>
          <p:cNvSpPr/>
          <p:nvPr/>
        </p:nvSpPr>
        <p:spPr>
          <a:xfrm>
            <a:off x="4101537" y="6005461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7" name="object 1327"/>
          <p:cNvSpPr/>
          <p:nvPr/>
        </p:nvSpPr>
        <p:spPr>
          <a:xfrm>
            <a:off x="4098748" y="6001442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8" name="object 1328"/>
          <p:cNvSpPr/>
          <p:nvPr/>
        </p:nvSpPr>
        <p:spPr>
          <a:xfrm>
            <a:off x="4104329" y="6096097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06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9" name="object 1329"/>
          <p:cNvSpPr/>
          <p:nvPr/>
        </p:nvSpPr>
        <p:spPr>
          <a:xfrm>
            <a:off x="4129281" y="6005460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0" name="object 1330"/>
          <p:cNvSpPr/>
          <p:nvPr/>
        </p:nvSpPr>
        <p:spPr>
          <a:xfrm>
            <a:off x="4064417" y="6099869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1" name="object 1331"/>
          <p:cNvSpPr/>
          <p:nvPr/>
        </p:nvSpPr>
        <p:spPr>
          <a:xfrm>
            <a:off x="4068219" y="600521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2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2" name="object 1332"/>
          <p:cNvSpPr/>
          <p:nvPr/>
        </p:nvSpPr>
        <p:spPr>
          <a:xfrm>
            <a:off x="4064417" y="6001196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3" name="object 1333"/>
          <p:cNvSpPr/>
          <p:nvPr/>
        </p:nvSpPr>
        <p:spPr>
          <a:xfrm>
            <a:off x="4095946" y="6005108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36"/>
                </a:lnTo>
              </a:path>
            </a:pathLst>
          </a:custGeom>
          <a:ln w="80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4" name="object 1334"/>
          <p:cNvSpPr/>
          <p:nvPr/>
        </p:nvSpPr>
        <p:spPr>
          <a:xfrm>
            <a:off x="4072042" y="6066797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10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5" name="object 1335"/>
          <p:cNvSpPr/>
          <p:nvPr/>
        </p:nvSpPr>
        <p:spPr>
          <a:xfrm>
            <a:off x="4104341" y="60668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6" name="object 1336"/>
          <p:cNvSpPr/>
          <p:nvPr/>
        </p:nvSpPr>
        <p:spPr>
          <a:xfrm>
            <a:off x="4072033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7" name="object 1337"/>
          <p:cNvSpPr/>
          <p:nvPr/>
        </p:nvSpPr>
        <p:spPr>
          <a:xfrm>
            <a:off x="4104341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8" name="object 1338"/>
          <p:cNvSpPr/>
          <p:nvPr/>
        </p:nvSpPr>
        <p:spPr>
          <a:xfrm>
            <a:off x="4059460" y="6112630"/>
            <a:ext cx="79028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72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9" name="object 1339"/>
          <p:cNvSpPr/>
          <p:nvPr/>
        </p:nvSpPr>
        <p:spPr>
          <a:xfrm>
            <a:off x="4059460" y="6105526"/>
            <a:ext cx="79028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1772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0" name="object 1340"/>
          <p:cNvSpPr/>
          <p:nvPr/>
        </p:nvSpPr>
        <p:spPr>
          <a:xfrm>
            <a:off x="4197835" y="5997410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1" name="object 1341"/>
          <p:cNvSpPr/>
          <p:nvPr/>
        </p:nvSpPr>
        <p:spPr>
          <a:xfrm>
            <a:off x="4163474" y="5997465"/>
            <a:ext cx="34379" cy="106263"/>
          </a:xfrm>
          <a:custGeom>
            <a:avLst/>
            <a:gdLst/>
            <a:ahLst/>
            <a:cxnLst/>
            <a:rect l="l" t="t" r="r" b="b"/>
            <a:pathLst>
              <a:path w="48895" h="151129">
                <a:moveTo>
                  <a:pt x="0" y="151104"/>
                </a:moveTo>
                <a:lnTo>
                  <a:pt x="48844" y="151104"/>
                </a:lnTo>
                <a:lnTo>
                  <a:pt x="48844" y="0"/>
                </a:lnTo>
                <a:lnTo>
                  <a:pt x="0" y="0"/>
                </a:lnTo>
                <a:lnTo>
                  <a:pt x="0" y="15110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2" name="object 1342"/>
          <p:cNvSpPr/>
          <p:nvPr/>
        </p:nvSpPr>
        <p:spPr>
          <a:xfrm>
            <a:off x="4197835" y="6100115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3" name="object 1343"/>
          <p:cNvSpPr/>
          <p:nvPr/>
        </p:nvSpPr>
        <p:spPr>
          <a:xfrm>
            <a:off x="4200602" y="6005461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8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4" name="object 1344"/>
          <p:cNvSpPr/>
          <p:nvPr/>
        </p:nvSpPr>
        <p:spPr>
          <a:xfrm>
            <a:off x="4197835" y="6001442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5" name="object 1345"/>
          <p:cNvSpPr/>
          <p:nvPr/>
        </p:nvSpPr>
        <p:spPr>
          <a:xfrm>
            <a:off x="4203372" y="6096097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70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6" name="object 1346"/>
          <p:cNvSpPr/>
          <p:nvPr/>
        </p:nvSpPr>
        <p:spPr>
          <a:xfrm>
            <a:off x="4228351" y="6005460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7" name="object 1347"/>
          <p:cNvSpPr/>
          <p:nvPr/>
        </p:nvSpPr>
        <p:spPr>
          <a:xfrm>
            <a:off x="4163474" y="6099869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8" name="object 1348"/>
          <p:cNvSpPr/>
          <p:nvPr/>
        </p:nvSpPr>
        <p:spPr>
          <a:xfrm>
            <a:off x="4167281" y="600521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9" name="object 1349"/>
          <p:cNvSpPr/>
          <p:nvPr/>
        </p:nvSpPr>
        <p:spPr>
          <a:xfrm>
            <a:off x="4163474" y="6001196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0" name="object 1350"/>
          <p:cNvSpPr/>
          <p:nvPr/>
        </p:nvSpPr>
        <p:spPr>
          <a:xfrm>
            <a:off x="4195026" y="6005108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36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1" name="object 1351"/>
          <p:cNvSpPr/>
          <p:nvPr/>
        </p:nvSpPr>
        <p:spPr>
          <a:xfrm>
            <a:off x="4171091" y="6066797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2" name="object 1352"/>
          <p:cNvSpPr/>
          <p:nvPr/>
        </p:nvSpPr>
        <p:spPr>
          <a:xfrm>
            <a:off x="4203398" y="60668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3" name="object 1353"/>
          <p:cNvSpPr/>
          <p:nvPr/>
        </p:nvSpPr>
        <p:spPr>
          <a:xfrm>
            <a:off x="4171082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4" name="object 1354"/>
          <p:cNvSpPr/>
          <p:nvPr/>
        </p:nvSpPr>
        <p:spPr>
          <a:xfrm>
            <a:off x="4203398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5" name="object 1355"/>
          <p:cNvSpPr/>
          <p:nvPr/>
        </p:nvSpPr>
        <p:spPr>
          <a:xfrm>
            <a:off x="4158562" y="6112630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6" name="object 1356"/>
          <p:cNvSpPr/>
          <p:nvPr/>
        </p:nvSpPr>
        <p:spPr>
          <a:xfrm>
            <a:off x="4158562" y="6105526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7" name="object 1357"/>
          <p:cNvSpPr/>
          <p:nvPr/>
        </p:nvSpPr>
        <p:spPr>
          <a:xfrm>
            <a:off x="4634052" y="5846875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8" name="object 1358"/>
          <p:cNvSpPr/>
          <p:nvPr/>
        </p:nvSpPr>
        <p:spPr>
          <a:xfrm>
            <a:off x="4599671" y="5846927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168"/>
                </a:moveTo>
                <a:lnTo>
                  <a:pt x="48844" y="151168"/>
                </a:lnTo>
                <a:lnTo>
                  <a:pt x="48844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9" name="object 1359"/>
          <p:cNvSpPr/>
          <p:nvPr/>
        </p:nvSpPr>
        <p:spPr>
          <a:xfrm>
            <a:off x="4634052" y="5949580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0" name="object 1360"/>
          <p:cNvSpPr/>
          <p:nvPr/>
        </p:nvSpPr>
        <p:spPr>
          <a:xfrm>
            <a:off x="4636819" y="585492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8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1" name="object 1361"/>
          <p:cNvSpPr/>
          <p:nvPr/>
        </p:nvSpPr>
        <p:spPr>
          <a:xfrm>
            <a:off x="4634052" y="5850907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2" name="object 1362"/>
          <p:cNvSpPr/>
          <p:nvPr/>
        </p:nvSpPr>
        <p:spPr>
          <a:xfrm>
            <a:off x="4664586" y="5854586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3" name="object 1363"/>
          <p:cNvSpPr/>
          <p:nvPr/>
        </p:nvSpPr>
        <p:spPr>
          <a:xfrm>
            <a:off x="4599671" y="5949404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2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4" name="object 1364"/>
          <p:cNvSpPr/>
          <p:nvPr/>
        </p:nvSpPr>
        <p:spPr>
          <a:xfrm>
            <a:off x="4603496" y="5854303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5" name="object 1365"/>
          <p:cNvSpPr/>
          <p:nvPr/>
        </p:nvSpPr>
        <p:spPr>
          <a:xfrm>
            <a:off x="4599671" y="5850731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6" name="object 1366"/>
          <p:cNvSpPr/>
          <p:nvPr/>
        </p:nvSpPr>
        <p:spPr>
          <a:xfrm>
            <a:off x="4631241" y="5854589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788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7" name="object 1367"/>
          <p:cNvSpPr/>
          <p:nvPr/>
        </p:nvSpPr>
        <p:spPr>
          <a:xfrm>
            <a:off x="4607308" y="5916283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8" name="object 1368"/>
          <p:cNvSpPr/>
          <p:nvPr/>
        </p:nvSpPr>
        <p:spPr>
          <a:xfrm>
            <a:off x="4639596" y="5916270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37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9" name="object 1369"/>
          <p:cNvSpPr/>
          <p:nvPr/>
        </p:nvSpPr>
        <p:spPr>
          <a:xfrm>
            <a:off x="4607324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0" name="object 1370"/>
          <p:cNvSpPr/>
          <p:nvPr/>
        </p:nvSpPr>
        <p:spPr>
          <a:xfrm>
            <a:off x="4639596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37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1" name="object 1371"/>
          <p:cNvSpPr/>
          <p:nvPr/>
        </p:nvSpPr>
        <p:spPr>
          <a:xfrm>
            <a:off x="4594760" y="5962093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2" name="object 1372"/>
          <p:cNvSpPr/>
          <p:nvPr/>
        </p:nvSpPr>
        <p:spPr>
          <a:xfrm>
            <a:off x="4594760" y="5954989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3" name="object 1373"/>
          <p:cNvSpPr/>
          <p:nvPr/>
        </p:nvSpPr>
        <p:spPr>
          <a:xfrm>
            <a:off x="4733101" y="5846875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4" name="object 1374"/>
          <p:cNvSpPr/>
          <p:nvPr/>
        </p:nvSpPr>
        <p:spPr>
          <a:xfrm>
            <a:off x="4698727" y="5846927"/>
            <a:ext cx="34826" cy="106710"/>
          </a:xfrm>
          <a:custGeom>
            <a:avLst/>
            <a:gdLst/>
            <a:ahLst/>
            <a:cxnLst/>
            <a:rect l="l" t="t" r="r" b="b"/>
            <a:pathLst>
              <a:path w="49529" h="151765">
                <a:moveTo>
                  <a:pt x="0" y="151168"/>
                </a:moveTo>
                <a:lnTo>
                  <a:pt x="48907" y="151168"/>
                </a:lnTo>
                <a:lnTo>
                  <a:pt x="48907" y="0"/>
                </a:lnTo>
                <a:lnTo>
                  <a:pt x="0" y="0"/>
                </a:lnTo>
                <a:lnTo>
                  <a:pt x="0" y="151168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5" name="object 1375"/>
          <p:cNvSpPr/>
          <p:nvPr/>
        </p:nvSpPr>
        <p:spPr>
          <a:xfrm>
            <a:off x="4733101" y="5949580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6" name="object 1376"/>
          <p:cNvSpPr/>
          <p:nvPr/>
        </p:nvSpPr>
        <p:spPr>
          <a:xfrm>
            <a:off x="4735890" y="585492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7" name="object 1377"/>
          <p:cNvSpPr/>
          <p:nvPr/>
        </p:nvSpPr>
        <p:spPr>
          <a:xfrm>
            <a:off x="4733101" y="5850907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8" name="object 1378"/>
          <p:cNvSpPr/>
          <p:nvPr/>
        </p:nvSpPr>
        <p:spPr>
          <a:xfrm>
            <a:off x="4763635" y="5854586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9" name="object 1379"/>
          <p:cNvSpPr/>
          <p:nvPr/>
        </p:nvSpPr>
        <p:spPr>
          <a:xfrm>
            <a:off x="4698727" y="5949404"/>
            <a:ext cx="34826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07" y="0"/>
                </a:lnTo>
              </a:path>
            </a:pathLst>
          </a:custGeom>
          <a:ln w="1142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0" name="object 1380"/>
          <p:cNvSpPr/>
          <p:nvPr/>
        </p:nvSpPr>
        <p:spPr>
          <a:xfrm>
            <a:off x="4702553" y="5854303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1" name="object 1381"/>
          <p:cNvSpPr/>
          <p:nvPr/>
        </p:nvSpPr>
        <p:spPr>
          <a:xfrm>
            <a:off x="4698727" y="5850731"/>
            <a:ext cx="34826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07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2" name="object 1382"/>
          <p:cNvSpPr/>
          <p:nvPr/>
        </p:nvSpPr>
        <p:spPr>
          <a:xfrm>
            <a:off x="4730302" y="5854589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80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3" name="object 1383"/>
          <p:cNvSpPr/>
          <p:nvPr/>
        </p:nvSpPr>
        <p:spPr>
          <a:xfrm>
            <a:off x="4706394" y="5916283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4" name="object 1384"/>
          <p:cNvSpPr/>
          <p:nvPr/>
        </p:nvSpPr>
        <p:spPr>
          <a:xfrm>
            <a:off x="4738697" y="5916270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5" name="object 1385"/>
          <p:cNvSpPr/>
          <p:nvPr/>
        </p:nvSpPr>
        <p:spPr>
          <a:xfrm>
            <a:off x="4706381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6" name="object 1386"/>
          <p:cNvSpPr/>
          <p:nvPr/>
        </p:nvSpPr>
        <p:spPr>
          <a:xfrm>
            <a:off x="4738697" y="58840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7" name="object 1387"/>
          <p:cNvSpPr/>
          <p:nvPr/>
        </p:nvSpPr>
        <p:spPr>
          <a:xfrm>
            <a:off x="4693826" y="5962093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8" name="object 1388"/>
          <p:cNvSpPr/>
          <p:nvPr/>
        </p:nvSpPr>
        <p:spPr>
          <a:xfrm>
            <a:off x="4693826" y="5954989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9" name="object 1389"/>
          <p:cNvSpPr/>
          <p:nvPr/>
        </p:nvSpPr>
        <p:spPr>
          <a:xfrm>
            <a:off x="4634052" y="5997410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0" name="object 1390"/>
          <p:cNvSpPr/>
          <p:nvPr/>
        </p:nvSpPr>
        <p:spPr>
          <a:xfrm>
            <a:off x="4599671" y="5997465"/>
            <a:ext cx="34379" cy="106263"/>
          </a:xfrm>
          <a:custGeom>
            <a:avLst/>
            <a:gdLst/>
            <a:ahLst/>
            <a:cxnLst/>
            <a:rect l="l" t="t" r="r" b="b"/>
            <a:pathLst>
              <a:path w="48895" h="151129">
                <a:moveTo>
                  <a:pt x="0" y="151104"/>
                </a:moveTo>
                <a:lnTo>
                  <a:pt x="48844" y="151104"/>
                </a:lnTo>
                <a:lnTo>
                  <a:pt x="48844" y="0"/>
                </a:lnTo>
                <a:lnTo>
                  <a:pt x="0" y="0"/>
                </a:lnTo>
                <a:lnTo>
                  <a:pt x="0" y="15110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1" name="object 1391"/>
          <p:cNvSpPr/>
          <p:nvPr/>
        </p:nvSpPr>
        <p:spPr>
          <a:xfrm>
            <a:off x="4634052" y="6100115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2" name="object 1392"/>
          <p:cNvSpPr/>
          <p:nvPr/>
        </p:nvSpPr>
        <p:spPr>
          <a:xfrm>
            <a:off x="4636819" y="6005461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874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3" name="object 1393"/>
          <p:cNvSpPr/>
          <p:nvPr/>
        </p:nvSpPr>
        <p:spPr>
          <a:xfrm>
            <a:off x="4634052" y="6001442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4" name="object 1394"/>
          <p:cNvSpPr/>
          <p:nvPr/>
        </p:nvSpPr>
        <p:spPr>
          <a:xfrm>
            <a:off x="4639589" y="6096097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70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5" name="object 1395"/>
          <p:cNvSpPr/>
          <p:nvPr/>
        </p:nvSpPr>
        <p:spPr>
          <a:xfrm>
            <a:off x="4664586" y="6005460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6" name="object 1396"/>
          <p:cNvSpPr/>
          <p:nvPr/>
        </p:nvSpPr>
        <p:spPr>
          <a:xfrm>
            <a:off x="4599671" y="6099869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7" name="object 1397"/>
          <p:cNvSpPr/>
          <p:nvPr/>
        </p:nvSpPr>
        <p:spPr>
          <a:xfrm>
            <a:off x="4603496" y="600521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8" name="object 1398"/>
          <p:cNvSpPr/>
          <p:nvPr/>
        </p:nvSpPr>
        <p:spPr>
          <a:xfrm>
            <a:off x="4599671" y="6001196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9" name="object 1399"/>
          <p:cNvSpPr/>
          <p:nvPr/>
        </p:nvSpPr>
        <p:spPr>
          <a:xfrm>
            <a:off x="4631241" y="6005108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36"/>
                </a:lnTo>
              </a:path>
            </a:pathLst>
          </a:custGeom>
          <a:ln w="788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0" name="object 1400"/>
          <p:cNvSpPr/>
          <p:nvPr/>
        </p:nvSpPr>
        <p:spPr>
          <a:xfrm>
            <a:off x="4607308" y="6066797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1" name="object 1401"/>
          <p:cNvSpPr/>
          <p:nvPr/>
        </p:nvSpPr>
        <p:spPr>
          <a:xfrm>
            <a:off x="4639596" y="60668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37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2" name="object 1402"/>
          <p:cNvSpPr/>
          <p:nvPr/>
        </p:nvSpPr>
        <p:spPr>
          <a:xfrm>
            <a:off x="4607324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3" name="object 1403"/>
          <p:cNvSpPr/>
          <p:nvPr/>
        </p:nvSpPr>
        <p:spPr>
          <a:xfrm>
            <a:off x="4639596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37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4" name="object 1404"/>
          <p:cNvSpPr/>
          <p:nvPr/>
        </p:nvSpPr>
        <p:spPr>
          <a:xfrm>
            <a:off x="4594760" y="6112630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5" name="object 1405"/>
          <p:cNvSpPr/>
          <p:nvPr/>
        </p:nvSpPr>
        <p:spPr>
          <a:xfrm>
            <a:off x="4594760" y="6105526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09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6" name="object 1406"/>
          <p:cNvSpPr/>
          <p:nvPr/>
        </p:nvSpPr>
        <p:spPr>
          <a:xfrm>
            <a:off x="4733101" y="5997410"/>
            <a:ext cx="34379" cy="106710"/>
          </a:xfrm>
          <a:custGeom>
            <a:avLst/>
            <a:gdLst/>
            <a:ahLst/>
            <a:cxnLst/>
            <a:rect l="l" t="t" r="r" b="b"/>
            <a:pathLst>
              <a:path w="48895" h="151765">
                <a:moveTo>
                  <a:pt x="0" y="151231"/>
                </a:moveTo>
                <a:lnTo>
                  <a:pt x="48844" y="151231"/>
                </a:lnTo>
                <a:lnTo>
                  <a:pt x="48844" y="0"/>
                </a:lnTo>
                <a:lnTo>
                  <a:pt x="0" y="0"/>
                </a:lnTo>
                <a:lnTo>
                  <a:pt x="0" y="151231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7" name="object 1407"/>
          <p:cNvSpPr/>
          <p:nvPr/>
        </p:nvSpPr>
        <p:spPr>
          <a:xfrm>
            <a:off x="4698727" y="5997465"/>
            <a:ext cx="34826" cy="106263"/>
          </a:xfrm>
          <a:custGeom>
            <a:avLst/>
            <a:gdLst/>
            <a:ahLst/>
            <a:cxnLst/>
            <a:rect l="l" t="t" r="r" b="b"/>
            <a:pathLst>
              <a:path w="49529" h="151129">
                <a:moveTo>
                  <a:pt x="0" y="151104"/>
                </a:moveTo>
                <a:lnTo>
                  <a:pt x="48907" y="151104"/>
                </a:lnTo>
                <a:lnTo>
                  <a:pt x="48907" y="0"/>
                </a:lnTo>
                <a:lnTo>
                  <a:pt x="0" y="0"/>
                </a:lnTo>
                <a:lnTo>
                  <a:pt x="0" y="151104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8" name="object 1408"/>
          <p:cNvSpPr/>
          <p:nvPr/>
        </p:nvSpPr>
        <p:spPr>
          <a:xfrm>
            <a:off x="4733101" y="6100115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9" name="object 1409"/>
          <p:cNvSpPr/>
          <p:nvPr/>
        </p:nvSpPr>
        <p:spPr>
          <a:xfrm>
            <a:off x="4735890" y="6005461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79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0" name="object 1410"/>
          <p:cNvSpPr/>
          <p:nvPr/>
        </p:nvSpPr>
        <p:spPr>
          <a:xfrm>
            <a:off x="4733101" y="6001442"/>
            <a:ext cx="34379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1" name="object 1411"/>
          <p:cNvSpPr/>
          <p:nvPr/>
        </p:nvSpPr>
        <p:spPr>
          <a:xfrm>
            <a:off x="4738683" y="6096097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06" y="0"/>
                </a:lnTo>
              </a:path>
            </a:pathLst>
          </a:custGeom>
          <a:ln w="3175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2" name="object 1412"/>
          <p:cNvSpPr/>
          <p:nvPr/>
        </p:nvSpPr>
        <p:spPr>
          <a:xfrm>
            <a:off x="4763635" y="6005460"/>
            <a:ext cx="0" cy="9019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083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3" name="object 1413"/>
          <p:cNvSpPr/>
          <p:nvPr/>
        </p:nvSpPr>
        <p:spPr>
          <a:xfrm>
            <a:off x="4698727" y="6099869"/>
            <a:ext cx="34826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07" y="0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4" name="object 1414"/>
          <p:cNvSpPr/>
          <p:nvPr/>
        </p:nvSpPr>
        <p:spPr>
          <a:xfrm>
            <a:off x="4702553" y="6005215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0883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5" name="object 1415"/>
          <p:cNvSpPr/>
          <p:nvPr/>
        </p:nvSpPr>
        <p:spPr>
          <a:xfrm>
            <a:off x="4698727" y="6001196"/>
            <a:ext cx="34826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8907" y="0"/>
                </a:lnTo>
              </a:path>
            </a:pathLst>
          </a:custGeom>
          <a:ln w="1143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6" name="object 1416"/>
          <p:cNvSpPr/>
          <p:nvPr/>
        </p:nvSpPr>
        <p:spPr>
          <a:xfrm>
            <a:off x="4730302" y="6005108"/>
            <a:ext cx="0" cy="91082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36"/>
                </a:lnTo>
              </a:path>
            </a:pathLst>
          </a:custGeom>
          <a:ln w="80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7" name="object 1417"/>
          <p:cNvSpPr/>
          <p:nvPr/>
        </p:nvSpPr>
        <p:spPr>
          <a:xfrm>
            <a:off x="4706394" y="6066797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60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8" name="object 1418"/>
          <p:cNvSpPr/>
          <p:nvPr/>
        </p:nvSpPr>
        <p:spPr>
          <a:xfrm>
            <a:off x="4738697" y="6066821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9" name="object 1419"/>
          <p:cNvSpPr/>
          <p:nvPr/>
        </p:nvSpPr>
        <p:spPr>
          <a:xfrm>
            <a:off x="4706381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22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0" name="object 1420"/>
          <p:cNvSpPr/>
          <p:nvPr/>
        </p:nvSpPr>
        <p:spPr>
          <a:xfrm>
            <a:off x="4738697" y="6034549"/>
            <a:ext cx="21431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5537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1" name="object 1421"/>
          <p:cNvSpPr/>
          <p:nvPr/>
        </p:nvSpPr>
        <p:spPr>
          <a:xfrm>
            <a:off x="4693826" y="6112630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7696">
            <a:solidFill>
              <a:srgbClr val="92B1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2" name="object 1422"/>
          <p:cNvSpPr/>
          <p:nvPr/>
        </p:nvSpPr>
        <p:spPr>
          <a:xfrm>
            <a:off x="4693826" y="6105526"/>
            <a:ext cx="78581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12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3" name="object 1423"/>
          <p:cNvSpPr/>
          <p:nvPr/>
        </p:nvSpPr>
        <p:spPr>
          <a:xfrm>
            <a:off x="4382153" y="5629911"/>
            <a:ext cx="79920" cy="79920"/>
          </a:xfrm>
          <a:custGeom>
            <a:avLst/>
            <a:gdLst/>
            <a:ahLst/>
            <a:cxnLst/>
            <a:rect l="l" t="t" r="r" b="b"/>
            <a:pathLst>
              <a:path w="113664" h="113665">
                <a:moveTo>
                  <a:pt x="56603" y="0"/>
                </a:moveTo>
                <a:lnTo>
                  <a:pt x="34563" y="4445"/>
                </a:lnTo>
                <a:lnTo>
                  <a:pt x="16571" y="16571"/>
                </a:lnTo>
                <a:lnTo>
                  <a:pt x="4445" y="34563"/>
                </a:lnTo>
                <a:lnTo>
                  <a:pt x="0" y="56603"/>
                </a:lnTo>
                <a:lnTo>
                  <a:pt x="4445" y="78634"/>
                </a:lnTo>
                <a:lnTo>
                  <a:pt x="16571" y="96604"/>
                </a:lnTo>
                <a:lnTo>
                  <a:pt x="34563" y="108708"/>
                </a:lnTo>
                <a:lnTo>
                  <a:pt x="56603" y="113144"/>
                </a:lnTo>
                <a:lnTo>
                  <a:pt x="78607" y="108708"/>
                </a:lnTo>
                <a:lnTo>
                  <a:pt x="96580" y="96604"/>
                </a:lnTo>
                <a:lnTo>
                  <a:pt x="108699" y="78634"/>
                </a:lnTo>
                <a:lnTo>
                  <a:pt x="113144" y="56603"/>
                </a:lnTo>
                <a:lnTo>
                  <a:pt x="108699" y="34563"/>
                </a:lnTo>
                <a:lnTo>
                  <a:pt x="96580" y="16571"/>
                </a:lnTo>
                <a:lnTo>
                  <a:pt x="78607" y="4445"/>
                </a:lnTo>
                <a:lnTo>
                  <a:pt x="56603" y="0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4" name="object 1424"/>
          <p:cNvSpPr/>
          <p:nvPr/>
        </p:nvSpPr>
        <p:spPr>
          <a:xfrm>
            <a:off x="4431577" y="6098013"/>
            <a:ext cx="8483" cy="8483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8953" y="0"/>
                </a:moveTo>
                <a:lnTo>
                  <a:pt x="2578" y="0"/>
                </a:lnTo>
                <a:lnTo>
                  <a:pt x="0" y="2641"/>
                </a:lnTo>
                <a:lnTo>
                  <a:pt x="0" y="9017"/>
                </a:lnTo>
                <a:lnTo>
                  <a:pt x="2578" y="11607"/>
                </a:lnTo>
                <a:lnTo>
                  <a:pt x="8953" y="11607"/>
                </a:lnTo>
                <a:lnTo>
                  <a:pt x="11544" y="9017"/>
                </a:lnTo>
                <a:lnTo>
                  <a:pt x="11544" y="2641"/>
                </a:lnTo>
                <a:lnTo>
                  <a:pt x="8953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5" name="object 1425"/>
          <p:cNvSpPr/>
          <p:nvPr/>
        </p:nvSpPr>
        <p:spPr>
          <a:xfrm>
            <a:off x="4407866" y="6098013"/>
            <a:ext cx="8483" cy="8483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8953" y="0"/>
                </a:moveTo>
                <a:lnTo>
                  <a:pt x="2578" y="0"/>
                </a:lnTo>
                <a:lnTo>
                  <a:pt x="0" y="2641"/>
                </a:lnTo>
                <a:lnTo>
                  <a:pt x="0" y="9017"/>
                </a:lnTo>
                <a:lnTo>
                  <a:pt x="2578" y="11607"/>
                </a:lnTo>
                <a:lnTo>
                  <a:pt x="8953" y="11607"/>
                </a:lnTo>
                <a:lnTo>
                  <a:pt x="11544" y="9017"/>
                </a:lnTo>
                <a:lnTo>
                  <a:pt x="11544" y="2641"/>
                </a:lnTo>
                <a:lnTo>
                  <a:pt x="8953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6" name="object 1426"/>
          <p:cNvSpPr/>
          <p:nvPr/>
        </p:nvSpPr>
        <p:spPr>
          <a:xfrm>
            <a:off x="5959953" y="5446636"/>
            <a:ext cx="95101" cy="95101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115188" y="0"/>
                </a:moveTo>
                <a:lnTo>
                  <a:pt x="19900" y="0"/>
                </a:lnTo>
                <a:lnTo>
                  <a:pt x="12124" y="1561"/>
                </a:lnTo>
                <a:lnTo>
                  <a:pt x="5802" y="5821"/>
                </a:lnTo>
                <a:lnTo>
                  <a:pt x="1553" y="12146"/>
                </a:lnTo>
                <a:lnTo>
                  <a:pt x="0" y="19900"/>
                </a:lnTo>
                <a:lnTo>
                  <a:pt x="0" y="115188"/>
                </a:lnTo>
                <a:lnTo>
                  <a:pt x="1553" y="122945"/>
                </a:lnTo>
                <a:lnTo>
                  <a:pt x="5802" y="129274"/>
                </a:lnTo>
                <a:lnTo>
                  <a:pt x="12124" y="133539"/>
                </a:lnTo>
                <a:lnTo>
                  <a:pt x="19900" y="135102"/>
                </a:lnTo>
                <a:lnTo>
                  <a:pt x="115188" y="135102"/>
                </a:lnTo>
                <a:lnTo>
                  <a:pt x="122945" y="133539"/>
                </a:lnTo>
                <a:lnTo>
                  <a:pt x="129274" y="129274"/>
                </a:lnTo>
                <a:lnTo>
                  <a:pt x="133539" y="122945"/>
                </a:lnTo>
                <a:lnTo>
                  <a:pt x="135102" y="115188"/>
                </a:lnTo>
                <a:lnTo>
                  <a:pt x="135102" y="19900"/>
                </a:lnTo>
                <a:lnTo>
                  <a:pt x="133539" y="12146"/>
                </a:lnTo>
                <a:lnTo>
                  <a:pt x="129274" y="5821"/>
                </a:lnTo>
                <a:lnTo>
                  <a:pt x="122945" y="1561"/>
                </a:lnTo>
                <a:lnTo>
                  <a:pt x="11518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7" name="object 1427"/>
          <p:cNvSpPr/>
          <p:nvPr/>
        </p:nvSpPr>
        <p:spPr>
          <a:xfrm>
            <a:off x="5971006" y="5457736"/>
            <a:ext cx="73223" cy="73223"/>
          </a:xfrm>
          <a:custGeom>
            <a:avLst/>
            <a:gdLst/>
            <a:ahLst/>
            <a:cxnLst/>
            <a:rect l="l" t="t" r="r" b="b"/>
            <a:pathLst>
              <a:path w="104139" h="104140">
                <a:moveTo>
                  <a:pt x="51854" y="0"/>
                </a:moveTo>
                <a:lnTo>
                  <a:pt x="31643" y="4064"/>
                </a:lnTo>
                <a:lnTo>
                  <a:pt x="15163" y="15155"/>
                </a:lnTo>
                <a:lnTo>
                  <a:pt x="4065" y="31616"/>
                </a:lnTo>
                <a:lnTo>
                  <a:pt x="0" y="51790"/>
                </a:lnTo>
                <a:lnTo>
                  <a:pt x="4065" y="71901"/>
                </a:lnTo>
                <a:lnTo>
                  <a:pt x="15163" y="88345"/>
                </a:lnTo>
                <a:lnTo>
                  <a:pt x="31643" y="99444"/>
                </a:lnTo>
                <a:lnTo>
                  <a:pt x="51854" y="103517"/>
                </a:lnTo>
                <a:lnTo>
                  <a:pt x="71964" y="99444"/>
                </a:lnTo>
                <a:lnTo>
                  <a:pt x="88409" y="88345"/>
                </a:lnTo>
                <a:lnTo>
                  <a:pt x="99508" y="71901"/>
                </a:lnTo>
                <a:lnTo>
                  <a:pt x="103581" y="51790"/>
                </a:lnTo>
                <a:lnTo>
                  <a:pt x="99508" y="31616"/>
                </a:lnTo>
                <a:lnTo>
                  <a:pt x="88409" y="15155"/>
                </a:lnTo>
                <a:lnTo>
                  <a:pt x="71964" y="4064"/>
                </a:lnTo>
                <a:lnTo>
                  <a:pt x="51854" y="0"/>
                </a:lnTo>
                <a:close/>
              </a:path>
            </a:pathLst>
          </a:custGeom>
          <a:solidFill>
            <a:srgbClr val="D7DB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8" name="object 1428"/>
          <p:cNvSpPr/>
          <p:nvPr/>
        </p:nvSpPr>
        <p:spPr>
          <a:xfrm>
            <a:off x="5959953" y="5554068"/>
            <a:ext cx="95101" cy="95101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115188" y="0"/>
                </a:moveTo>
                <a:lnTo>
                  <a:pt x="19900" y="0"/>
                </a:lnTo>
                <a:lnTo>
                  <a:pt x="12124" y="1571"/>
                </a:lnTo>
                <a:lnTo>
                  <a:pt x="5802" y="5853"/>
                </a:lnTo>
                <a:lnTo>
                  <a:pt x="1553" y="12199"/>
                </a:lnTo>
                <a:lnTo>
                  <a:pt x="0" y="19964"/>
                </a:lnTo>
                <a:lnTo>
                  <a:pt x="0" y="115188"/>
                </a:lnTo>
                <a:lnTo>
                  <a:pt x="1553" y="122955"/>
                </a:lnTo>
                <a:lnTo>
                  <a:pt x="5802" y="129306"/>
                </a:lnTo>
                <a:lnTo>
                  <a:pt x="12124" y="133593"/>
                </a:lnTo>
                <a:lnTo>
                  <a:pt x="19900" y="135166"/>
                </a:lnTo>
                <a:lnTo>
                  <a:pt x="115188" y="135166"/>
                </a:lnTo>
                <a:lnTo>
                  <a:pt x="122945" y="133593"/>
                </a:lnTo>
                <a:lnTo>
                  <a:pt x="129274" y="129306"/>
                </a:lnTo>
                <a:lnTo>
                  <a:pt x="133539" y="122955"/>
                </a:lnTo>
                <a:lnTo>
                  <a:pt x="135102" y="115188"/>
                </a:lnTo>
                <a:lnTo>
                  <a:pt x="135102" y="19964"/>
                </a:lnTo>
                <a:lnTo>
                  <a:pt x="133539" y="12199"/>
                </a:lnTo>
                <a:lnTo>
                  <a:pt x="129274" y="5853"/>
                </a:lnTo>
                <a:lnTo>
                  <a:pt x="122945" y="1571"/>
                </a:lnTo>
                <a:lnTo>
                  <a:pt x="11518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9" name="object 1429"/>
          <p:cNvSpPr/>
          <p:nvPr/>
        </p:nvSpPr>
        <p:spPr>
          <a:xfrm>
            <a:off x="5971006" y="5565191"/>
            <a:ext cx="73223" cy="73223"/>
          </a:xfrm>
          <a:custGeom>
            <a:avLst/>
            <a:gdLst/>
            <a:ahLst/>
            <a:cxnLst/>
            <a:rect l="l" t="t" r="r" b="b"/>
            <a:pathLst>
              <a:path w="104139" h="104140">
                <a:moveTo>
                  <a:pt x="51854" y="0"/>
                </a:moveTo>
                <a:lnTo>
                  <a:pt x="31643" y="4055"/>
                </a:lnTo>
                <a:lnTo>
                  <a:pt x="15163" y="15124"/>
                </a:lnTo>
                <a:lnTo>
                  <a:pt x="4065" y="31562"/>
                </a:lnTo>
                <a:lnTo>
                  <a:pt x="0" y="51727"/>
                </a:lnTo>
                <a:lnTo>
                  <a:pt x="4065" y="71901"/>
                </a:lnTo>
                <a:lnTo>
                  <a:pt x="15163" y="88361"/>
                </a:lnTo>
                <a:lnTo>
                  <a:pt x="31643" y="99452"/>
                </a:lnTo>
                <a:lnTo>
                  <a:pt x="51854" y="103517"/>
                </a:lnTo>
                <a:lnTo>
                  <a:pt x="71964" y="99452"/>
                </a:lnTo>
                <a:lnTo>
                  <a:pt x="88409" y="88361"/>
                </a:lnTo>
                <a:lnTo>
                  <a:pt x="99508" y="71901"/>
                </a:lnTo>
                <a:lnTo>
                  <a:pt x="103581" y="51727"/>
                </a:lnTo>
                <a:lnTo>
                  <a:pt x="99508" y="31562"/>
                </a:lnTo>
                <a:lnTo>
                  <a:pt x="88409" y="15124"/>
                </a:lnTo>
                <a:lnTo>
                  <a:pt x="71964" y="4055"/>
                </a:lnTo>
                <a:lnTo>
                  <a:pt x="51854" y="0"/>
                </a:lnTo>
                <a:close/>
              </a:path>
            </a:pathLst>
          </a:custGeom>
          <a:solidFill>
            <a:srgbClr val="D7DB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0" name="object 1430"/>
          <p:cNvSpPr/>
          <p:nvPr/>
        </p:nvSpPr>
        <p:spPr>
          <a:xfrm>
            <a:off x="5959953" y="5661520"/>
            <a:ext cx="95101" cy="95101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115188" y="0"/>
                </a:moveTo>
                <a:lnTo>
                  <a:pt x="19900" y="0"/>
                </a:lnTo>
                <a:lnTo>
                  <a:pt x="12124" y="1570"/>
                </a:lnTo>
                <a:lnTo>
                  <a:pt x="5802" y="5845"/>
                </a:lnTo>
                <a:lnTo>
                  <a:pt x="1553" y="12172"/>
                </a:lnTo>
                <a:lnTo>
                  <a:pt x="0" y="19900"/>
                </a:lnTo>
                <a:lnTo>
                  <a:pt x="0" y="115188"/>
                </a:lnTo>
                <a:lnTo>
                  <a:pt x="1553" y="122945"/>
                </a:lnTo>
                <a:lnTo>
                  <a:pt x="5802" y="129274"/>
                </a:lnTo>
                <a:lnTo>
                  <a:pt x="12124" y="133539"/>
                </a:lnTo>
                <a:lnTo>
                  <a:pt x="19900" y="135102"/>
                </a:lnTo>
                <a:lnTo>
                  <a:pt x="115188" y="135102"/>
                </a:lnTo>
                <a:lnTo>
                  <a:pt x="122945" y="133539"/>
                </a:lnTo>
                <a:lnTo>
                  <a:pt x="129274" y="129274"/>
                </a:lnTo>
                <a:lnTo>
                  <a:pt x="133539" y="122945"/>
                </a:lnTo>
                <a:lnTo>
                  <a:pt x="135102" y="115188"/>
                </a:lnTo>
                <a:lnTo>
                  <a:pt x="135102" y="19900"/>
                </a:lnTo>
                <a:lnTo>
                  <a:pt x="133539" y="12172"/>
                </a:lnTo>
                <a:lnTo>
                  <a:pt x="129274" y="5845"/>
                </a:lnTo>
                <a:lnTo>
                  <a:pt x="122945" y="1570"/>
                </a:lnTo>
                <a:lnTo>
                  <a:pt x="11518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1" name="object 1431"/>
          <p:cNvSpPr/>
          <p:nvPr/>
        </p:nvSpPr>
        <p:spPr>
          <a:xfrm>
            <a:off x="5971006" y="5672599"/>
            <a:ext cx="73223" cy="73223"/>
          </a:xfrm>
          <a:custGeom>
            <a:avLst/>
            <a:gdLst/>
            <a:ahLst/>
            <a:cxnLst/>
            <a:rect l="l" t="t" r="r" b="b"/>
            <a:pathLst>
              <a:path w="104139" h="104140">
                <a:moveTo>
                  <a:pt x="51854" y="0"/>
                </a:moveTo>
                <a:lnTo>
                  <a:pt x="31643" y="4073"/>
                </a:lnTo>
                <a:lnTo>
                  <a:pt x="15163" y="15179"/>
                </a:lnTo>
                <a:lnTo>
                  <a:pt x="4065" y="31643"/>
                </a:lnTo>
                <a:lnTo>
                  <a:pt x="0" y="51790"/>
                </a:lnTo>
                <a:lnTo>
                  <a:pt x="4065" y="71964"/>
                </a:lnTo>
                <a:lnTo>
                  <a:pt x="15163" y="88425"/>
                </a:lnTo>
                <a:lnTo>
                  <a:pt x="31643" y="99516"/>
                </a:lnTo>
                <a:lnTo>
                  <a:pt x="51854" y="103581"/>
                </a:lnTo>
                <a:lnTo>
                  <a:pt x="71964" y="99516"/>
                </a:lnTo>
                <a:lnTo>
                  <a:pt x="88409" y="88425"/>
                </a:lnTo>
                <a:lnTo>
                  <a:pt x="99508" y="71964"/>
                </a:lnTo>
                <a:lnTo>
                  <a:pt x="103581" y="51790"/>
                </a:lnTo>
                <a:lnTo>
                  <a:pt x="99508" y="31643"/>
                </a:lnTo>
                <a:lnTo>
                  <a:pt x="88409" y="15179"/>
                </a:lnTo>
                <a:lnTo>
                  <a:pt x="71964" y="4073"/>
                </a:lnTo>
                <a:lnTo>
                  <a:pt x="51854" y="0"/>
                </a:lnTo>
                <a:close/>
              </a:path>
            </a:pathLst>
          </a:custGeom>
          <a:solidFill>
            <a:srgbClr val="D7DB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2" name="object 1432"/>
          <p:cNvSpPr/>
          <p:nvPr/>
        </p:nvSpPr>
        <p:spPr>
          <a:xfrm>
            <a:off x="6007466" y="5756542"/>
            <a:ext cx="0" cy="403175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0"/>
                </a:moveTo>
                <a:lnTo>
                  <a:pt x="0" y="573392"/>
                </a:lnTo>
              </a:path>
            </a:pathLst>
          </a:custGeom>
          <a:ln w="38442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3" name="object 1433"/>
          <p:cNvSpPr/>
          <p:nvPr/>
        </p:nvSpPr>
        <p:spPr>
          <a:xfrm>
            <a:off x="2370169" y="5332997"/>
            <a:ext cx="313879" cy="761702"/>
          </a:xfrm>
          <a:custGeom>
            <a:avLst/>
            <a:gdLst/>
            <a:ahLst/>
            <a:cxnLst/>
            <a:rect l="l" t="t" r="r" b="b"/>
            <a:pathLst>
              <a:path w="446405" h="1083309">
                <a:moveTo>
                  <a:pt x="0" y="1082763"/>
                </a:moveTo>
                <a:lnTo>
                  <a:pt x="445858" y="1082763"/>
                </a:lnTo>
                <a:lnTo>
                  <a:pt x="445858" y="0"/>
                </a:lnTo>
                <a:lnTo>
                  <a:pt x="0" y="0"/>
                </a:lnTo>
                <a:lnTo>
                  <a:pt x="0" y="1082763"/>
                </a:lnTo>
                <a:close/>
              </a:path>
            </a:pathLst>
          </a:custGeom>
          <a:solidFill>
            <a:srgbClr val="B6B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4" name="object 1434"/>
          <p:cNvSpPr/>
          <p:nvPr/>
        </p:nvSpPr>
        <p:spPr>
          <a:xfrm>
            <a:off x="2426757" y="6094316"/>
            <a:ext cx="140643" cy="65633"/>
          </a:xfrm>
          <a:custGeom>
            <a:avLst/>
            <a:gdLst/>
            <a:ahLst/>
            <a:cxnLst/>
            <a:rect l="l" t="t" r="r" b="b"/>
            <a:pathLst>
              <a:path w="200025" h="93345">
                <a:moveTo>
                  <a:pt x="0" y="93002"/>
                </a:moveTo>
                <a:lnTo>
                  <a:pt x="199783" y="93002"/>
                </a:lnTo>
                <a:lnTo>
                  <a:pt x="199783" y="0"/>
                </a:lnTo>
                <a:lnTo>
                  <a:pt x="0" y="0"/>
                </a:lnTo>
                <a:lnTo>
                  <a:pt x="0" y="93002"/>
                </a:lnTo>
                <a:close/>
              </a:path>
            </a:pathLst>
          </a:custGeom>
          <a:solidFill>
            <a:srgbClr val="8D8E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5" name="object 1435"/>
          <p:cNvSpPr/>
          <p:nvPr/>
        </p:nvSpPr>
        <p:spPr>
          <a:xfrm>
            <a:off x="2370169" y="5202168"/>
            <a:ext cx="313879" cy="130820"/>
          </a:xfrm>
          <a:custGeom>
            <a:avLst/>
            <a:gdLst/>
            <a:ahLst/>
            <a:cxnLst/>
            <a:rect l="l" t="t" r="r" b="b"/>
            <a:pathLst>
              <a:path w="446405" h="186054">
                <a:moveTo>
                  <a:pt x="0" y="0"/>
                </a:moveTo>
                <a:lnTo>
                  <a:pt x="445858" y="0"/>
                </a:lnTo>
                <a:lnTo>
                  <a:pt x="445858" y="185991"/>
                </a:lnTo>
                <a:lnTo>
                  <a:pt x="0" y="185991"/>
                </a:lnTo>
                <a:lnTo>
                  <a:pt x="0" y="0"/>
                </a:lnTo>
                <a:close/>
              </a:path>
            </a:pathLst>
          </a:custGeom>
          <a:solidFill>
            <a:srgbClr val="6299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6" name="object 1436"/>
          <p:cNvSpPr/>
          <p:nvPr/>
        </p:nvSpPr>
        <p:spPr>
          <a:xfrm>
            <a:off x="2370150" y="5202181"/>
            <a:ext cx="313879" cy="130820"/>
          </a:xfrm>
          <a:custGeom>
            <a:avLst/>
            <a:gdLst/>
            <a:ahLst/>
            <a:cxnLst/>
            <a:rect l="l" t="t" r="r" b="b"/>
            <a:pathLst>
              <a:path w="446405" h="186054">
                <a:moveTo>
                  <a:pt x="222935" y="0"/>
                </a:moveTo>
                <a:lnTo>
                  <a:pt x="0" y="185991"/>
                </a:lnTo>
                <a:lnTo>
                  <a:pt x="445858" y="185991"/>
                </a:lnTo>
                <a:lnTo>
                  <a:pt x="222935" y="0"/>
                </a:lnTo>
                <a:close/>
              </a:path>
            </a:pathLst>
          </a:custGeom>
          <a:solidFill>
            <a:srgbClr val="8D8E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7" name="object 1437"/>
          <p:cNvSpPr/>
          <p:nvPr/>
        </p:nvSpPr>
        <p:spPr>
          <a:xfrm>
            <a:off x="2370151" y="5202164"/>
            <a:ext cx="313879" cy="130820"/>
          </a:xfrm>
          <a:custGeom>
            <a:avLst/>
            <a:gdLst/>
            <a:ahLst/>
            <a:cxnLst/>
            <a:rect l="l" t="t" r="r" b="b"/>
            <a:pathLst>
              <a:path w="446405" h="186054">
                <a:moveTo>
                  <a:pt x="222935" y="0"/>
                </a:moveTo>
                <a:lnTo>
                  <a:pt x="0" y="185991"/>
                </a:lnTo>
                <a:lnTo>
                  <a:pt x="445808" y="185991"/>
                </a:lnTo>
                <a:lnTo>
                  <a:pt x="427789" y="170954"/>
                </a:lnTo>
                <a:lnTo>
                  <a:pt x="41516" y="170954"/>
                </a:lnTo>
                <a:lnTo>
                  <a:pt x="222935" y="19608"/>
                </a:lnTo>
                <a:lnTo>
                  <a:pt x="246432" y="19608"/>
                </a:lnTo>
                <a:lnTo>
                  <a:pt x="222935" y="0"/>
                </a:lnTo>
                <a:close/>
              </a:path>
              <a:path w="446405" h="186054">
                <a:moveTo>
                  <a:pt x="246432" y="19608"/>
                </a:moveTo>
                <a:lnTo>
                  <a:pt x="222935" y="19608"/>
                </a:lnTo>
                <a:lnTo>
                  <a:pt x="404355" y="170954"/>
                </a:lnTo>
                <a:lnTo>
                  <a:pt x="427789" y="170954"/>
                </a:lnTo>
                <a:lnTo>
                  <a:pt x="246432" y="19608"/>
                </a:lnTo>
                <a:close/>
              </a:path>
            </a:pathLst>
          </a:custGeom>
          <a:solidFill>
            <a:srgbClr val="B6B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8" name="object 1438"/>
          <p:cNvSpPr/>
          <p:nvPr/>
        </p:nvSpPr>
        <p:spPr>
          <a:xfrm>
            <a:off x="2526875" y="5396729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8"/>
                </a:lnTo>
              </a:path>
            </a:pathLst>
          </a:custGeom>
          <a:ln w="59918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9" name="object 1439"/>
          <p:cNvSpPr/>
          <p:nvPr/>
        </p:nvSpPr>
        <p:spPr>
          <a:xfrm>
            <a:off x="2599536" y="5396729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8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0" name="object 1440"/>
          <p:cNvSpPr/>
          <p:nvPr/>
        </p:nvSpPr>
        <p:spPr>
          <a:xfrm>
            <a:off x="2454250" y="5396729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8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1" name="object 1441"/>
          <p:cNvSpPr/>
          <p:nvPr/>
        </p:nvSpPr>
        <p:spPr>
          <a:xfrm>
            <a:off x="2476507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546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2" name="object 1442"/>
          <p:cNvSpPr/>
          <p:nvPr/>
        </p:nvSpPr>
        <p:spPr>
          <a:xfrm>
            <a:off x="2543689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60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3" name="object 1443"/>
          <p:cNvSpPr/>
          <p:nvPr/>
        </p:nvSpPr>
        <p:spPr>
          <a:xfrm>
            <a:off x="2510105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60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4" name="object 1444"/>
          <p:cNvSpPr/>
          <p:nvPr/>
        </p:nvSpPr>
        <p:spPr>
          <a:xfrm>
            <a:off x="2442878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546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5" name="object 1445"/>
          <p:cNvSpPr/>
          <p:nvPr/>
        </p:nvSpPr>
        <p:spPr>
          <a:xfrm>
            <a:off x="2577332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546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6" name="object 1446"/>
          <p:cNvSpPr/>
          <p:nvPr/>
        </p:nvSpPr>
        <p:spPr>
          <a:xfrm>
            <a:off x="2610917" y="5333748"/>
            <a:ext cx="0" cy="36611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54"/>
                </a:lnTo>
              </a:path>
            </a:pathLst>
          </a:custGeom>
          <a:ln w="27546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7" name="object 1447"/>
          <p:cNvSpPr/>
          <p:nvPr/>
        </p:nvSpPr>
        <p:spPr>
          <a:xfrm>
            <a:off x="2505810" y="5508496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923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8" name="object 1448"/>
          <p:cNvSpPr/>
          <p:nvPr/>
        </p:nvSpPr>
        <p:spPr>
          <a:xfrm>
            <a:off x="2578471" y="5508496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923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9" name="object 1449"/>
          <p:cNvSpPr/>
          <p:nvPr/>
        </p:nvSpPr>
        <p:spPr>
          <a:xfrm>
            <a:off x="2433185" y="5508496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923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0" name="object 1450"/>
          <p:cNvSpPr/>
          <p:nvPr/>
        </p:nvSpPr>
        <p:spPr>
          <a:xfrm>
            <a:off x="2526875" y="5535969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24"/>
                </a:lnTo>
              </a:path>
            </a:pathLst>
          </a:custGeom>
          <a:ln w="59918">
            <a:solidFill>
              <a:srgbClr val="8295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1" name="object 1451"/>
          <p:cNvSpPr/>
          <p:nvPr/>
        </p:nvSpPr>
        <p:spPr>
          <a:xfrm>
            <a:off x="2578471" y="5543264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0751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2" name="object 1452"/>
          <p:cNvSpPr/>
          <p:nvPr/>
        </p:nvSpPr>
        <p:spPr>
          <a:xfrm>
            <a:off x="2454250" y="5535969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24"/>
                </a:lnTo>
              </a:path>
            </a:pathLst>
          </a:custGeom>
          <a:ln w="59918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3" name="object 1453"/>
          <p:cNvSpPr/>
          <p:nvPr/>
        </p:nvSpPr>
        <p:spPr>
          <a:xfrm>
            <a:off x="2505810" y="5647714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60">
            <a:solidFill>
              <a:srgbClr val="8295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4" name="object 1454"/>
          <p:cNvSpPr/>
          <p:nvPr/>
        </p:nvSpPr>
        <p:spPr>
          <a:xfrm>
            <a:off x="2433185" y="5647714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60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5" name="object 1455"/>
          <p:cNvSpPr/>
          <p:nvPr/>
        </p:nvSpPr>
        <p:spPr>
          <a:xfrm>
            <a:off x="2526875" y="5675120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8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6" name="object 1456"/>
          <p:cNvSpPr/>
          <p:nvPr/>
        </p:nvSpPr>
        <p:spPr>
          <a:xfrm>
            <a:off x="2454250" y="5675120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8"/>
                </a:lnTo>
              </a:path>
            </a:pathLst>
          </a:custGeom>
          <a:ln w="59918">
            <a:solidFill>
              <a:srgbClr val="4D75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7" name="object 1457"/>
          <p:cNvSpPr/>
          <p:nvPr/>
        </p:nvSpPr>
        <p:spPr>
          <a:xfrm>
            <a:off x="2505810" y="5786910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8" name="object 1458"/>
          <p:cNvSpPr/>
          <p:nvPr/>
        </p:nvSpPr>
        <p:spPr>
          <a:xfrm>
            <a:off x="2433185" y="5786910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4D75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9" name="object 1459"/>
          <p:cNvSpPr/>
          <p:nvPr/>
        </p:nvSpPr>
        <p:spPr>
          <a:xfrm>
            <a:off x="2526875" y="5814362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24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0" name="object 1460"/>
          <p:cNvSpPr/>
          <p:nvPr/>
        </p:nvSpPr>
        <p:spPr>
          <a:xfrm>
            <a:off x="2454250" y="5814362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24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1" name="object 1461"/>
          <p:cNvSpPr/>
          <p:nvPr/>
        </p:nvSpPr>
        <p:spPr>
          <a:xfrm>
            <a:off x="2505810" y="5926106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2" name="object 1462"/>
          <p:cNvSpPr/>
          <p:nvPr/>
        </p:nvSpPr>
        <p:spPr>
          <a:xfrm>
            <a:off x="2433185" y="5926106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3" name="object 1463"/>
          <p:cNvSpPr/>
          <p:nvPr/>
        </p:nvSpPr>
        <p:spPr>
          <a:xfrm>
            <a:off x="2526875" y="5953557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7"/>
                </a:lnTo>
              </a:path>
            </a:pathLst>
          </a:custGeom>
          <a:ln w="59918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4" name="object 1464"/>
          <p:cNvSpPr/>
          <p:nvPr/>
        </p:nvSpPr>
        <p:spPr>
          <a:xfrm>
            <a:off x="2454250" y="5953557"/>
            <a:ext cx="0" cy="84385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887"/>
                </a:lnTo>
              </a:path>
            </a:pathLst>
          </a:custGeom>
          <a:ln w="59918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5" name="object 1465"/>
          <p:cNvSpPr/>
          <p:nvPr/>
        </p:nvSpPr>
        <p:spPr>
          <a:xfrm>
            <a:off x="2505810" y="6065303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6785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6" name="object 1466"/>
          <p:cNvSpPr/>
          <p:nvPr/>
        </p:nvSpPr>
        <p:spPr>
          <a:xfrm>
            <a:off x="2433185" y="6065303"/>
            <a:ext cx="42416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8" y="0"/>
                </a:lnTo>
              </a:path>
            </a:pathLst>
          </a:custGeom>
          <a:ln w="22859">
            <a:solidFill>
              <a:srgbClr val="3363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7" name="object 1467"/>
          <p:cNvSpPr/>
          <p:nvPr/>
        </p:nvSpPr>
        <p:spPr>
          <a:xfrm>
            <a:off x="3123878" y="5264943"/>
            <a:ext cx="342454" cy="164306"/>
          </a:xfrm>
          <a:custGeom>
            <a:avLst/>
            <a:gdLst/>
            <a:ahLst/>
            <a:cxnLst/>
            <a:rect l="l" t="t" r="r" b="b"/>
            <a:pathLst>
              <a:path w="487044" h="233679">
                <a:moveTo>
                  <a:pt x="0" y="233095"/>
                </a:moveTo>
                <a:lnTo>
                  <a:pt x="486587" y="233095"/>
                </a:lnTo>
                <a:lnTo>
                  <a:pt x="486587" y="0"/>
                </a:lnTo>
                <a:lnTo>
                  <a:pt x="0" y="0"/>
                </a:lnTo>
                <a:lnTo>
                  <a:pt x="0" y="233095"/>
                </a:lnTo>
                <a:close/>
              </a:path>
            </a:pathLst>
          </a:custGeom>
          <a:solidFill>
            <a:srgbClr val="F9D3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8" name="object 1468"/>
          <p:cNvSpPr/>
          <p:nvPr/>
        </p:nvSpPr>
        <p:spPr>
          <a:xfrm>
            <a:off x="3115931" y="5223278"/>
            <a:ext cx="358080" cy="41970"/>
          </a:xfrm>
          <a:custGeom>
            <a:avLst/>
            <a:gdLst/>
            <a:ahLst/>
            <a:cxnLst/>
            <a:rect l="l" t="t" r="r" b="b"/>
            <a:pathLst>
              <a:path w="509269" h="59690">
                <a:moveTo>
                  <a:pt x="509143" y="0"/>
                </a:moveTo>
                <a:lnTo>
                  <a:pt x="0" y="0"/>
                </a:lnTo>
                <a:lnTo>
                  <a:pt x="0" y="59258"/>
                </a:lnTo>
                <a:lnTo>
                  <a:pt x="509143" y="59258"/>
                </a:lnTo>
                <a:lnTo>
                  <a:pt x="509143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9" name="object 1469"/>
          <p:cNvSpPr/>
          <p:nvPr/>
        </p:nvSpPr>
        <p:spPr>
          <a:xfrm>
            <a:off x="3123868" y="5079883"/>
            <a:ext cx="342454" cy="143768"/>
          </a:xfrm>
          <a:custGeom>
            <a:avLst/>
            <a:gdLst/>
            <a:ahLst/>
            <a:cxnLst/>
            <a:rect l="l" t="t" r="r" b="b"/>
            <a:pathLst>
              <a:path w="487044" h="204470">
                <a:moveTo>
                  <a:pt x="381317" y="0"/>
                </a:moveTo>
                <a:lnTo>
                  <a:pt x="105270" y="0"/>
                </a:lnTo>
                <a:lnTo>
                  <a:pt x="0" y="203923"/>
                </a:lnTo>
                <a:lnTo>
                  <a:pt x="486587" y="203923"/>
                </a:lnTo>
                <a:lnTo>
                  <a:pt x="381317" y="0"/>
                </a:lnTo>
                <a:close/>
              </a:path>
            </a:pathLst>
          </a:custGeom>
          <a:solidFill>
            <a:srgbClr val="91B9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0" name="object 1470"/>
          <p:cNvSpPr/>
          <p:nvPr/>
        </p:nvSpPr>
        <p:spPr>
          <a:xfrm>
            <a:off x="3094786" y="5474595"/>
            <a:ext cx="400496" cy="685354"/>
          </a:xfrm>
          <a:custGeom>
            <a:avLst/>
            <a:gdLst/>
            <a:ahLst/>
            <a:cxnLst/>
            <a:rect l="l" t="t" r="r" b="b"/>
            <a:pathLst>
              <a:path w="569594" h="974725">
                <a:moveTo>
                  <a:pt x="0" y="974382"/>
                </a:moveTo>
                <a:lnTo>
                  <a:pt x="569302" y="974382"/>
                </a:lnTo>
                <a:lnTo>
                  <a:pt x="569302" y="0"/>
                </a:lnTo>
                <a:lnTo>
                  <a:pt x="0" y="0"/>
                </a:lnTo>
                <a:lnTo>
                  <a:pt x="0" y="974382"/>
                </a:lnTo>
                <a:close/>
              </a:path>
            </a:pathLst>
          </a:custGeom>
          <a:solidFill>
            <a:srgbClr val="F9D3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1" name="object 1471"/>
          <p:cNvSpPr/>
          <p:nvPr/>
        </p:nvSpPr>
        <p:spPr>
          <a:xfrm>
            <a:off x="3438187" y="552027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299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2" name="object 1472"/>
          <p:cNvSpPr/>
          <p:nvPr/>
        </p:nvSpPr>
        <p:spPr>
          <a:xfrm>
            <a:off x="3438187" y="557354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3" name="object 1473"/>
          <p:cNvSpPr/>
          <p:nvPr/>
        </p:nvSpPr>
        <p:spPr>
          <a:xfrm>
            <a:off x="3438187" y="5626546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4" name="object 1474"/>
          <p:cNvSpPr/>
          <p:nvPr/>
        </p:nvSpPr>
        <p:spPr>
          <a:xfrm>
            <a:off x="3438187" y="56795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5" name="object 1475"/>
          <p:cNvSpPr/>
          <p:nvPr/>
        </p:nvSpPr>
        <p:spPr>
          <a:xfrm>
            <a:off x="3125451" y="552027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299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6" name="object 1476"/>
          <p:cNvSpPr/>
          <p:nvPr/>
        </p:nvSpPr>
        <p:spPr>
          <a:xfrm>
            <a:off x="3125451" y="5573549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7" name="object 1477"/>
          <p:cNvSpPr/>
          <p:nvPr/>
        </p:nvSpPr>
        <p:spPr>
          <a:xfrm>
            <a:off x="3125451" y="5626546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8" name="object 1478"/>
          <p:cNvSpPr/>
          <p:nvPr/>
        </p:nvSpPr>
        <p:spPr>
          <a:xfrm>
            <a:off x="3125451" y="5679544"/>
            <a:ext cx="2634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37350">
            <a:solidFill>
              <a:srgbClr val="E8B3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9" name="object 1479"/>
          <p:cNvSpPr/>
          <p:nvPr/>
        </p:nvSpPr>
        <p:spPr>
          <a:xfrm>
            <a:off x="3085223" y="5428786"/>
            <a:ext cx="419695" cy="45988"/>
          </a:xfrm>
          <a:custGeom>
            <a:avLst/>
            <a:gdLst/>
            <a:ahLst/>
            <a:cxnLst/>
            <a:rect l="l" t="t" r="r" b="b"/>
            <a:pathLst>
              <a:path w="596900" h="65404">
                <a:moveTo>
                  <a:pt x="0" y="65151"/>
                </a:moveTo>
                <a:lnTo>
                  <a:pt x="596493" y="65151"/>
                </a:lnTo>
                <a:lnTo>
                  <a:pt x="596493" y="0"/>
                </a:lnTo>
                <a:lnTo>
                  <a:pt x="0" y="0"/>
                </a:lnTo>
                <a:lnTo>
                  <a:pt x="0" y="65151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0" name="object 1480"/>
          <p:cNvSpPr/>
          <p:nvPr/>
        </p:nvSpPr>
        <p:spPr>
          <a:xfrm>
            <a:off x="3166901" y="5289698"/>
            <a:ext cx="41076" cy="79474"/>
          </a:xfrm>
          <a:custGeom>
            <a:avLst/>
            <a:gdLst/>
            <a:ahLst/>
            <a:cxnLst/>
            <a:rect l="l" t="t" r="r" b="b"/>
            <a:pathLst>
              <a:path w="58419" h="113029">
                <a:moveTo>
                  <a:pt x="29057" y="0"/>
                </a:moveTo>
                <a:lnTo>
                  <a:pt x="17745" y="2280"/>
                </a:lnTo>
                <a:lnTo>
                  <a:pt x="8508" y="8502"/>
                </a:lnTo>
                <a:lnTo>
                  <a:pt x="2282" y="17734"/>
                </a:lnTo>
                <a:lnTo>
                  <a:pt x="0" y="29044"/>
                </a:lnTo>
                <a:lnTo>
                  <a:pt x="0" y="112483"/>
                </a:lnTo>
                <a:lnTo>
                  <a:pt x="58115" y="112483"/>
                </a:lnTo>
                <a:lnTo>
                  <a:pt x="58115" y="29044"/>
                </a:lnTo>
                <a:lnTo>
                  <a:pt x="55834" y="17734"/>
                </a:lnTo>
                <a:lnTo>
                  <a:pt x="49610" y="8502"/>
                </a:lnTo>
                <a:lnTo>
                  <a:pt x="40375" y="2280"/>
                </a:lnTo>
                <a:lnTo>
                  <a:pt x="29057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1" name="object 1481"/>
          <p:cNvSpPr/>
          <p:nvPr/>
        </p:nvSpPr>
        <p:spPr>
          <a:xfrm>
            <a:off x="3238627" y="5289698"/>
            <a:ext cx="41076" cy="79474"/>
          </a:xfrm>
          <a:custGeom>
            <a:avLst/>
            <a:gdLst/>
            <a:ahLst/>
            <a:cxnLst/>
            <a:rect l="l" t="t" r="r" b="b"/>
            <a:pathLst>
              <a:path w="58419" h="113029">
                <a:moveTo>
                  <a:pt x="29057" y="0"/>
                </a:moveTo>
                <a:lnTo>
                  <a:pt x="17766" y="2280"/>
                </a:lnTo>
                <a:lnTo>
                  <a:pt x="8528" y="8502"/>
                </a:lnTo>
                <a:lnTo>
                  <a:pt x="2289" y="17734"/>
                </a:lnTo>
                <a:lnTo>
                  <a:pt x="0" y="29044"/>
                </a:lnTo>
                <a:lnTo>
                  <a:pt x="0" y="112483"/>
                </a:lnTo>
                <a:lnTo>
                  <a:pt x="58115" y="112483"/>
                </a:lnTo>
                <a:lnTo>
                  <a:pt x="58115" y="29044"/>
                </a:lnTo>
                <a:lnTo>
                  <a:pt x="55834" y="17734"/>
                </a:lnTo>
                <a:lnTo>
                  <a:pt x="49610" y="8502"/>
                </a:lnTo>
                <a:lnTo>
                  <a:pt x="40375" y="2280"/>
                </a:lnTo>
                <a:lnTo>
                  <a:pt x="29057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2" name="object 1482"/>
          <p:cNvSpPr/>
          <p:nvPr/>
        </p:nvSpPr>
        <p:spPr>
          <a:xfrm>
            <a:off x="3310373" y="5289698"/>
            <a:ext cx="41076" cy="79474"/>
          </a:xfrm>
          <a:custGeom>
            <a:avLst/>
            <a:gdLst/>
            <a:ahLst/>
            <a:cxnLst/>
            <a:rect l="l" t="t" r="r" b="b"/>
            <a:pathLst>
              <a:path w="58419" h="113029">
                <a:moveTo>
                  <a:pt x="29057" y="0"/>
                </a:moveTo>
                <a:lnTo>
                  <a:pt x="17766" y="2280"/>
                </a:lnTo>
                <a:lnTo>
                  <a:pt x="8528" y="8502"/>
                </a:lnTo>
                <a:lnTo>
                  <a:pt x="2289" y="17734"/>
                </a:lnTo>
                <a:lnTo>
                  <a:pt x="0" y="29044"/>
                </a:lnTo>
                <a:lnTo>
                  <a:pt x="0" y="112483"/>
                </a:lnTo>
                <a:lnTo>
                  <a:pt x="58115" y="112483"/>
                </a:lnTo>
                <a:lnTo>
                  <a:pt x="58115" y="29044"/>
                </a:lnTo>
                <a:lnTo>
                  <a:pt x="55834" y="17734"/>
                </a:lnTo>
                <a:lnTo>
                  <a:pt x="49610" y="8502"/>
                </a:lnTo>
                <a:lnTo>
                  <a:pt x="40375" y="2280"/>
                </a:lnTo>
                <a:lnTo>
                  <a:pt x="29057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3" name="object 1483"/>
          <p:cNvSpPr/>
          <p:nvPr/>
        </p:nvSpPr>
        <p:spPr>
          <a:xfrm>
            <a:off x="3382098" y="5289698"/>
            <a:ext cx="41076" cy="79474"/>
          </a:xfrm>
          <a:custGeom>
            <a:avLst/>
            <a:gdLst/>
            <a:ahLst/>
            <a:cxnLst/>
            <a:rect l="l" t="t" r="r" b="b"/>
            <a:pathLst>
              <a:path w="58419" h="113029">
                <a:moveTo>
                  <a:pt x="29057" y="0"/>
                </a:moveTo>
                <a:lnTo>
                  <a:pt x="17766" y="2280"/>
                </a:lnTo>
                <a:lnTo>
                  <a:pt x="8528" y="8502"/>
                </a:lnTo>
                <a:lnTo>
                  <a:pt x="2289" y="17734"/>
                </a:lnTo>
                <a:lnTo>
                  <a:pt x="0" y="29044"/>
                </a:lnTo>
                <a:lnTo>
                  <a:pt x="0" y="112483"/>
                </a:lnTo>
                <a:lnTo>
                  <a:pt x="58115" y="112483"/>
                </a:lnTo>
                <a:lnTo>
                  <a:pt x="58115" y="29044"/>
                </a:lnTo>
                <a:lnTo>
                  <a:pt x="55834" y="17734"/>
                </a:lnTo>
                <a:lnTo>
                  <a:pt x="49610" y="8502"/>
                </a:lnTo>
                <a:lnTo>
                  <a:pt x="40375" y="2280"/>
                </a:lnTo>
                <a:lnTo>
                  <a:pt x="29057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4" name="object 1484"/>
          <p:cNvSpPr/>
          <p:nvPr/>
        </p:nvSpPr>
        <p:spPr>
          <a:xfrm>
            <a:off x="3213924" y="5147989"/>
            <a:ext cx="58936" cy="75455"/>
          </a:xfrm>
          <a:custGeom>
            <a:avLst/>
            <a:gdLst/>
            <a:ahLst/>
            <a:cxnLst/>
            <a:rect l="l" t="t" r="r" b="b"/>
            <a:pathLst>
              <a:path w="83819" h="107315">
                <a:moveTo>
                  <a:pt x="41808" y="0"/>
                </a:moveTo>
                <a:lnTo>
                  <a:pt x="25529" y="3283"/>
                </a:lnTo>
                <a:lnTo>
                  <a:pt x="12241" y="12241"/>
                </a:lnTo>
                <a:lnTo>
                  <a:pt x="3283" y="25529"/>
                </a:lnTo>
                <a:lnTo>
                  <a:pt x="0" y="41808"/>
                </a:lnTo>
                <a:lnTo>
                  <a:pt x="0" y="107073"/>
                </a:lnTo>
                <a:lnTo>
                  <a:pt x="83616" y="107073"/>
                </a:lnTo>
                <a:lnTo>
                  <a:pt x="83616" y="41808"/>
                </a:lnTo>
                <a:lnTo>
                  <a:pt x="80323" y="25529"/>
                </a:lnTo>
                <a:lnTo>
                  <a:pt x="71351" y="12241"/>
                </a:lnTo>
                <a:lnTo>
                  <a:pt x="58060" y="3283"/>
                </a:lnTo>
                <a:lnTo>
                  <a:pt x="41808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5" name="object 1485"/>
          <p:cNvSpPr/>
          <p:nvPr/>
        </p:nvSpPr>
        <p:spPr>
          <a:xfrm>
            <a:off x="3213929" y="5147976"/>
            <a:ext cx="58936" cy="75455"/>
          </a:xfrm>
          <a:custGeom>
            <a:avLst/>
            <a:gdLst/>
            <a:ahLst/>
            <a:cxnLst/>
            <a:rect l="l" t="t" r="r" b="b"/>
            <a:pathLst>
              <a:path w="83819" h="107315">
                <a:moveTo>
                  <a:pt x="41808" y="0"/>
                </a:moveTo>
                <a:lnTo>
                  <a:pt x="25529" y="3283"/>
                </a:lnTo>
                <a:lnTo>
                  <a:pt x="12241" y="12241"/>
                </a:lnTo>
                <a:lnTo>
                  <a:pt x="3283" y="25529"/>
                </a:lnTo>
                <a:lnTo>
                  <a:pt x="0" y="41808"/>
                </a:lnTo>
                <a:lnTo>
                  <a:pt x="0" y="107073"/>
                </a:lnTo>
                <a:lnTo>
                  <a:pt x="83616" y="107073"/>
                </a:lnTo>
                <a:lnTo>
                  <a:pt x="83616" y="92036"/>
                </a:lnTo>
                <a:lnTo>
                  <a:pt x="15036" y="92036"/>
                </a:lnTo>
                <a:lnTo>
                  <a:pt x="15036" y="41808"/>
                </a:lnTo>
                <a:lnTo>
                  <a:pt x="17139" y="31404"/>
                </a:lnTo>
                <a:lnTo>
                  <a:pt x="22874" y="22893"/>
                </a:lnTo>
                <a:lnTo>
                  <a:pt x="31383" y="17146"/>
                </a:lnTo>
                <a:lnTo>
                  <a:pt x="41808" y="15036"/>
                </a:lnTo>
                <a:lnTo>
                  <a:pt x="73239" y="15036"/>
                </a:lnTo>
                <a:lnTo>
                  <a:pt x="71351" y="12241"/>
                </a:lnTo>
                <a:lnTo>
                  <a:pt x="58060" y="3283"/>
                </a:lnTo>
                <a:lnTo>
                  <a:pt x="41808" y="0"/>
                </a:lnTo>
                <a:close/>
              </a:path>
              <a:path w="83819" h="107315">
                <a:moveTo>
                  <a:pt x="73239" y="15036"/>
                </a:moveTo>
                <a:lnTo>
                  <a:pt x="41808" y="15036"/>
                </a:lnTo>
                <a:lnTo>
                  <a:pt x="52206" y="17146"/>
                </a:lnTo>
                <a:lnTo>
                  <a:pt x="60718" y="22893"/>
                </a:lnTo>
                <a:lnTo>
                  <a:pt x="66468" y="31404"/>
                </a:lnTo>
                <a:lnTo>
                  <a:pt x="68580" y="41808"/>
                </a:lnTo>
                <a:lnTo>
                  <a:pt x="68580" y="92036"/>
                </a:lnTo>
                <a:lnTo>
                  <a:pt x="83616" y="92036"/>
                </a:lnTo>
                <a:lnTo>
                  <a:pt x="83616" y="41808"/>
                </a:lnTo>
                <a:lnTo>
                  <a:pt x="80323" y="25529"/>
                </a:lnTo>
                <a:lnTo>
                  <a:pt x="73239" y="15036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6" name="object 1486"/>
          <p:cNvSpPr/>
          <p:nvPr/>
        </p:nvSpPr>
        <p:spPr>
          <a:xfrm>
            <a:off x="3317142" y="5147989"/>
            <a:ext cx="58936" cy="75455"/>
          </a:xfrm>
          <a:custGeom>
            <a:avLst/>
            <a:gdLst/>
            <a:ahLst/>
            <a:cxnLst/>
            <a:rect l="l" t="t" r="r" b="b"/>
            <a:pathLst>
              <a:path w="83819" h="107315">
                <a:moveTo>
                  <a:pt x="41808" y="0"/>
                </a:moveTo>
                <a:lnTo>
                  <a:pt x="25529" y="3283"/>
                </a:lnTo>
                <a:lnTo>
                  <a:pt x="12241" y="12241"/>
                </a:lnTo>
                <a:lnTo>
                  <a:pt x="3283" y="25529"/>
                </a:lnTo>
                <a:lnTo>
                  <a:pt x="0" y="41808"/>
                </a:lnTo>
                <a:lnTo>
                  <a:pt x="0" y="107073"/>
                </a:lnTo>
                <a:lnTo>
                  <a:pt x="83616" y="107073"/>
                </a:lnTo>
                <a:lnTo>
                  <a:pt x="83616" y="41808"/>
                </a:lnTo>
                <a:lnTo>
                  <a:pt x="80332" y="25529"/>
                </a:lnTo>
                <a:lnTo>
                  <a:pt x="71375" y="12241"/>
                </a:lnTo>
                <a:lnTo>
                  <a:pt x="58086" y="3283"/>
                </a:lnTo>
                <a:lnTo>
                  <a:pt x="41808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7" name="object 1487"/>
          <p:cNvSpPr/>
          <p:nvPr/>
        </p:nvSpPr>
        <p:spPr>
          <a:xfrm>
            <a:off x="3317152" y="5147976"/>
            <a:ext cx="58936" cy="75455"/>
          </a:xfrm>
          <a:custGeom>
            <a:avLst/>
            <a:gdLst/>
            <a:ahLst/>
            <a:cxnLst/>
            <a:rect l="l" t="t" r="r" b="b"/>
            <a:pathLst>
              <a:path w="83819" h="107315">
                <a:moveTo>
                  <a:pt x="41808" y="0"/>
                </a:moveTo>
                <a:lnTo>
                  <a:pt x="25529" y="3283"/>
                </a:lnTo>
                <a:lnTo>
                  <a:pt x="12241" y="12241"/>
                </a:lnTo>
                <a:lnTo>
                  <a:pt x="3283" y="25529"/>
                </a:lnTo>
                <a:lnTo>
                  <a:pt x="0" y="41808"/>
                </a:lnTo>
                <a:lnTo>
                  <a:pt x="0" y="107073"/>
                </a:lnTo>
                <a:lnTo>
                  <a:pt x="83616" y="107073"/>
                </a:lnTo>
                <a:lnTo>
                  <a:pt x="83616" y="92036"/>
                </a:lnTo>
                <a:lnTo>
                  <a:pt x="15036" y="92036"/>
                </a:lnTo>
                <a:lnTo>
                  <a:pt x="15036" y="41808"/>
                </a:lnTo>
                <a:lnTo>
                  <a:pt x="17148" y="31404"/>
                </a:lnTo>
                <a:lnTo>
                  <a:pt x="22898" y="22893"/>
                </a:lnTo>
                <a:lnTo>
                  <a:pt x="31410" y="17146"/>
                </a:lnTo>
                <a:lnTo>
                  <a:pt x="41808" y="15036"/>
                </a:lnTo>
                <a:lnTo>
                  <a:pt x="73259" y="15036"/>
                </a:lnTo>
                <a:lnTo>
                  <a:pt x="71375" y="12241"/>
                </a:lnTo>
                <a:lnTo>
                  <a:pt x="58086" y="3283"/>
                </a:lnTo>
                <a:lnTo>
                  <a:pt x="41808" y="0"/>
                </a:lnTo>
                <a:close/>
              </a:path>
              <a:path w="83819" h="107315">
                <a:moveTo>
                  <a:pt x="73259" y="15036"/>
                </a:moveTo>
                <a:lnTo>
                  <a:pt x="41808" y="15036"/>
                </a:lnTo>
                <a:lnTo>
                  <a:pt x="52206" y="17146"/>
                </a:lnTo>
                <a:lnTo>
                  <a:pt x="60718" y="22893"/>
                </a:lnTo>
                <a:lnTo>
                  <a:pt x="66468" y="31404"/>
                </a:lnTo>
                <a:lnTo>
                  <a:pt x="68580" y="41808"/>
                </a:lnTo>
                <a:lnTo>
                  <a:pt x="68580" y="92036"/>
                </a:lnTo>
                <a:lnTo>
                  <a:pt x="83616" y="92036"/>
                </a:lnTo>
                <a:lnTo>
                  <a:pt x="83616" y="41808"/>
                </a:lnTo>
                <a:lnTo>
                  <a:pt x="80332" y="25529"/>
                </a:lnTo>
                <a:lnTo>
                  <a:pt x="73259" y="15036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8" name="object 1488"/>
          <p:cNvSpPr/>
          <p:nvPr/>
        </p:nvSpPr>
        <p:spPr>
          <a:xfrm>
            <a:off x="3188721" y="5507164"/>
            <a:ext cx="55811" cy="241102"/>
          </a:xfrm>
          <a:custGeom>
            <a:avLst/>
            <a:gdLst/>
            <a:ahLst/>
            <a:cxnLst/>
            <a:rect l="l" t="t" r="r" b="b"/>
            <a:pathLst>
              <a:path w="79375" h="342900">
                <a:moveTo>
                  <a:pt x="39573" y="0"/>
                </a:moveTo>
                <a:lnTo>
                  <a:pt x="24179" y="3105"/>
                </a:lnTo>
                <a:lnTo>
                  <a:pt x="11599" y="11574"/>
                </a:lnTo>
                <a:lnTo>
                  <a:pt x="3113" y="24136"/>
                </a:lnTo>
                <a:lnTo>
                  <a:pt x="0" y="39522"/>
                </a:lnTo>
                <a:lnTo>
                  <a:pt x="0" y="342823"/>
                </a:lnTo>
                <a:lnTo>
                  <a:pt x="79159" y="342823"/>
                </a:lnTo>
                <a:lnTo>
                  <a:pt x="79159" y="39522"/>
                </a:lnTo>
                <a:lnTo>
                  <a:pt x="76052" y="24136"/>
                </a:lnTo>
                <a:lnTo>
                  <a:pt x="67576" y="11574"/>
                </a:lnTo>
                <a:lnTo>
                  <a:pt x="54995" y="3105"/>
                </a:lnTo>
                <a:lnTo>
                  <a:pt x="39573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9" name="object 1489"/>
          <p:cNvSpPr/>
          <p:nvPr/>
        </p:nvSpPr>
        <p:spPr>
          <a:xfrm>
            <a:off x="3267100" y="5507164"/>
            <a:ext cx="55811" cy="241102"/>
          </a:xfrm>
          <a:custGeom>
            <a:avLst/>
            <a:gdLst/>
            <a:ahLst/>
            <a:cxnLst/>
            <a:rect l="l" t="t" r="r" b="b"/>
            <a:pathLst>
              <a:path w="79375" h="342900">
                <a:moveTo>
                  <a:pt x="39573" y="0"/>
                </a:moveTo>
                <a:lnTo>
                  <a:pt x="24179" y="3105"/>
                </a:lnTo>
                <a:lnTo>
                  <a:pt x="11599" y="11574"/>
                </a:lnTo>
                <a:lnTo>
                  <a:pt x="3113" y="24136"/>
                </a:lnTo>
                <a:lnTo>
                  <a:pt x="0" y="39522"/>
                </a:lnTo>
                <a:lnTo>
                  <a:pt x="0" y="342823"/>
                </a:lnTo>
                <a:lnTo>
                  <a:pt x="79159" y="342823"/>
                </a:lnTo>
                <a:lnTo>
                  <a:pt x="79159" y="39522"/>
                </a:lnTo>
                <a:lnTo>
                  <a:pt x="76052" y="24136"/>
                </a:lnTo>
                <a:lnTo>
                  <a:pt x="67576" y="11574"/>
                </a:lnTo>
                <a:lnTo>
                  <a:pt x="54995" y="3105"/>
                </a:lnTo>
                <a:lnTo>
                  <a:pt x="39573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0" name="object 1490"/>
          <p:cNvSpPr/>
          <p:nvPr/>
        </p:nvSpPr>
        <p:spPr>
          <a:xfrm>
            <a:off x="3345494" y="5507164"/>
            <a:ext cx="55811" cy="241102"/>
          </a:xfrm>
          <a:custGeom>
            <a:avLst/>
            <a:gdLst/>
            <a:ahLst/>
            <a:cxnLst/>
            <a:rect l="l" t="t" r="r" b="b"/>
            <a:pathLst>
              <a:path w="79375" h="342900">
                <a:moveTo>
                  <a:pt x="39573" y="0"/>
                </a:moveTo>
                <a:lnTo>
                  <a:pt x="24179" y="3105"/>
                </a:lnTo>
                <a:lnTo>
                  <a:pt x="11599" y="11574"/>
                </a:lnTo>
                <a:lnTo>
                  <a:pt x="3113" y="24136"/>
                </a:lnTo>
                <a:lnTo>
                  <a:pt x="0" y="39522"/>
                </a:lnTo>
                <a:lnTo>
                  <a:pt x="0" y="342823"/>
                </a:lnTo>
                <a:lnTo>
                  <a:pt x="79159" y="342823"/>
                </a:lnTo>
                <a:lnTo>
                  <a:pt x="79159" y="39522"/>
                </a:lnTo>
                <a:lnTo>
                  <a:pt x="76052" y="24136"/>
                </a:lnTo>
                <a:lnTo>
                  <a:pt x="67576" y="11574"/>
                </a:lnTo>
                <a:lnTo>
                  <a:pt x="54995" y="3105"/>
                </a:lnTo>
                <a:lnTo>
                  <a:pt x="39573" y="0"/>
                </a:lnTo>
                <a:close/>
              </a:path>
            </a:pathLst>
          </a:custGeom>
          <a:solidFill>
            <a:srgbClr val="D59F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1" name="object 1491"/>
          <p:cNvSpPr/>
          <p:nvPr/>
        </p:nvSpPr>
        <p:spPr>
          <a:xfrm>
            <a:off x="3179228" y="5835103"/>
            <a:ext cx="60722" cy="282178"/>
          </a:xfrm>
          <a:custGeom>
            <a:avLst/>
            <a:gdLst/>
            <a:ahLst/>
            <a:cxnLst/>
            <a:rect l="l" t="t" r="r" b="b"/>
            <a:pathLst>
              <a:path w="86360" h="401320">
                <a:moveTo>
                  <a:pt x="43129" y="0"/>
                </a:moveTo>
                <a:lnTo>
                  <a:pt x="26339" y="3388"/>
                </a:lnTo>
                <a:lnTo>
                  <a:pt x="12630" y="12630"/>
                </a:lnTo>
                <a:lnTo>
                  <a:pt x="3388" y="26339"/>
                </a:lnTo>
                <a:lnTo>
                  <a:pt x="0" y="43129"/>
                </a:lnTo>
                <a:lnTo>
                  <a:pt x="0" y="400862"/>
                </a:lnTo>
                <a:lnTo>
                  <a:pt x="86258" y="400862"/>
                </a:lnTo>
                <a:lnTo>
                  <a:pt x="86258" y="43129"/>
                </a:lnTo>
                <a:lnTo>
                  <a:pt x="82869" y="26339"/>
                </a:lnTo>
                <a:lnTo>
                  <a:pt x="73628" y="12630"/>
                </a:lnTo>
                <a:lnTo>
                  <a:pt x="59919" y="3388"/>
                </a:lnTo>
                <a:lnTo>
                  <a:pt x="43129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2" name="object 1492"/>
          <p:cNvSpPr/>
          <p:nvPr/>
        </p:nvSpPr>
        <p:spPr>
          <a:xfrm>
            <a:off x="3264602" y="5835103"/>
            <a:ext cx="60722" cy="282178"/>
          </a:xfrm>
          <a:custGeom>
            <a:avLst/>
            <a:gdLst/>
            <a:ahLst/>
            <a:cxnLst/>
            <a:rect l="l" t="t" r="r" b="b"/>
            <a:pathLst>
              <a:path w="86360" h="401320">
                <a:moveTo>
                  <a:pt x="43129" y="0"/>
                </a:moveTo>
                <a:lnTo>
                  <a:pt x="26339" y="3388"/>
                </a:lnTo>
                <a:lnTo>
                  <a:pt x="12630" y="12630"/>
                </a:lnTo>
                <a:lnTo>
                  <a:pt x="3388" y="26339"/>
                </a:lnTo>
                <a:lnTo>
                  <a:pt x="0" y="43129"/>
                </a:lnTo>
                <a:lnTo>
                  <a:pt x="0" y="400862"/>
                </a:lnTo>
                <a:lnTo>
                  <a:pt x="86258" y="400862"/>
                </a:lnTo>
                <a:lnTo>
                  <a:pt x="86258" y="43129"/>
                </a:lnTo>
                <a:lnTo>
                  <a:pt x="82869" y="26339"/>
                </a:lnTo>
                <a:lnTo>
                  <a:pt x="73628" y="12630"/>
                </a:lnTo>
                <a:lnTo>
                  <a:pt x="59919" y="3388"/>
                </a:lnTo>
                <a:lnTo>
                  <a:pt x="43129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3" name="object 1493"/>
          <p:cNvSpPr/>
          <p:nvPr/>
        </p:nvSpPr>
        <p:spPr>
          <a:xfrm>
            <a:off x="3349980" y="5835103"/>
            <a:ext cx="60722" cy="282178"/>
          </a:xfrm>
          <a:custGeom>
            <a:avLst/>
            <a:gdLst/>
            <a:ahLst/>
            <a:cxnLst/>
            <a:rect l="l" t="t" r="r" b="b"/>
            <a:pathLst>
              <a:path w="86360" h="401320">
                <a:moveTo>
                  <a:pt x="43129" y="0"/>
                </a:moveTo>
                <a:lnTo>
                  <a:pt x="26365" y="3388"/>
                </a:lnTo>
                <a:lnTo>
                  <a:pt x="12653" y="12630"/>
                </a:lnTo>
                <a:lnTo>
                  <a:pt x="3397" y="26339"/>
                </a:lnTo>
                <a:lnTo>
                  <a:pt x="0" y="43129"/>
                </a:lnTo>
                <a:lnTo>
                  <a:pt x="0" y="400862"/>
                </a:lnTo>
                <a:lnTo>
                  <a:pt x="86258" y="400862"/>
                </a:lnTo>
                <a:lnTo>
                  <a:pt x="86258" y="43129"/>
                </a:lnTo>
                <a:lnTo>
                  <a:pt x="82869" y="26339"/>
                </a:lnTo>
                <a:lnTo>
                  <a:pt x="73628" y="12630"/>
                </a:lnTo>
                <a:lnTo>
                  <a:pt x="59919" y="3388"/>
                </a:lnTo>
                <a:lnTo>
                  <a:pt x="43129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4" name="object 1494"/>
          <p:cNvSpPr/>
          <p:nvPr/>
        </p:nvSpPr>
        <p:spPr>
          <a:xfrm>
            <a:off x="3238634" y="5406180"/>
            <a:ext cx="41076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115" y="0"/>
                </a:lnTo>
              </a:path>
            </a:pathLst>
          </a:custGeom>
          <a:ln w="32423">
            <a:solidFill>
              <a:srgbClr val="D59F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5" name="object 1495"/>
          <p:cNvSpPr/>
          <p:nvPr/>
        </p:nvSpPr>
        <p:spPr>
          <a:xfrm>
            <a:off x="3382098" y="5406180"/>
            <a:ext cx="41076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115" y="0"/>
                </a:lnTo>
              </a:path>
            </a:pathLst>
          </a:custGeom>
          <a:ln w="32423">
            <a:solidFill>
              <a:srgbClr val="D59F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6" name="object 1496"/>
          <p:cNvSpPr/>
          <p:nvPr/>
        </p:nvSpPr>
        <p:spPr>
          <a:xfrm>
            <a:off x="3166893" y="5406180"/>
            <a:ext cx="41076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115" y="0"/>
                </a:lnTo>
              </a:path>
            </a:pathLst>
          </a:custGeom>
          <a:ln w="32423">
            <a:solidFill>
              <a:srgbClr val="D59F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7" name="object 1497"/>
          <p:cNvSpPr/>
          <p:nvPr/>
        </p:nvSpPr>
        <p:spPr>
          <a:xfrm>
            <a:off x="3310411" y="5406180"/>
            <a:ext cx="41076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115" y="0"/>
                </a:lnTo>
              </a:path>
            </a:pathLst>
          </a:custGeom>
          <a:ln w="32423">
            <a:solidFill>
              <a:srgbClr val="D59F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8" name="object 1498"/>
          <p:cNvSpPr/>
          <p:nvPr/>
        </p:nvSpPr>
        <p:spPr>
          <a:xfrm>
            <a:off x="3131667" y="5734003"/>
            <a:ext cx="749647" cy="375493"/>
          </a:xfrm>
          <a:custGeom>
            <a:avLst/>
            <a:gdLst/>
            <a:ahLst/>
            <a:cxnLst/>
            <a:rect l="l" t="t" r="r" b="b"/>
            <a:pathLst>
              <a:path w="1066164" h="534034">
                <a:moveTo>
                  <a:pt x="0" y="533565"/>
                </a:moveTo>
                <a:lnTo>
                  <a:pt x="1065631" y="533565"/>
                </a:lnTo>
                <a:lnTo>
                  <a:pt x="1065631" y="0"/>
                </a:lnTo>
                <a:lnTo>
                  <a:pt x="0" y="0"/>
                </a:lnTo>
                <a:lnTo>
                  <a:pt x="0" y="533565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9" name="object 1499"/>
          <p:cNvSpPr/>
          <p:nvPr/>
        </p:nvSpPr>
        <p:spPr>
          <a:xfrm>
            <a:off x="3131667" y="5911632"/>
            <a:ext cx="749647" cy="15180"/>
          </a:xfrm>
          <a:custGeom>
            <a:avLst/>
            <a:gdLst/>
            <a:ahLst/>
            <a:cxnLst/>
            <a:rect l="l" t="t" r="r" b="b"/>
            <a:pathLst>
              <a:path w="1066164" h="21590">
                <a:moveTo>
                  <a:pt x="0" y="21361"/>
                </a:moveTo>
                <a:lnTo>
                  <a:pt x="1065631" y="21361"/>
                </a:lnTo>
                <a:lnTo>
                  <a:pt x="1065631" y="0"/>
                </a:lnTo>
                <a:lnTo>
                  <a:pt x="0" y="0"/>
                </a:lnTo>
                <a:lnTo>
                  <a:pt x="0" y="21361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0" name="object 1500"/>
          <p:cNvSpPr/>
          <p:nvPr/>
        </p:nvSpPr>
        <p:spPr>
          <a:xfrm>
            <a:off x="3131667" y="5929973"/>
            <a:ext cx="749647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65631" y="0"/>
                </a:lnTo>
              </a:path>
            </a:pathLst>
          </a:custGeom>
          <a:ln w="9448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1" name="object 1501"/>
          <p:cNvSpPr/>
          <p:nvPr/>
        </p:nvSpPr>
        <p:spPr>
          <a:xfrm>
            <a:off x="3700541" y="6109166"/>
            <a:ext cx="137071" cy="50899"/>
          </a:xfrm>
          <a:custGeom>
            <a:avLst/>
            <a:gdLst/>
            <a:ahLst/>
            <a:cxnLst/>
            <a:rect l="l" t="t" r="r" b="b"/>
            <a:pathLst>
              <a:path w="194945" h="72390">
                <a:moveTo>
                  <a:pt x="0" y="71882"/>
                </a:moveTo>
                <a:lnTo>
                  <a:pt x="194843" y="71882"/>
                </a:lnTo>
                <a:lnTo>
                  <a:pt x="194843" y="0"/>
                </a:lnTo>
                <a:lnTo>
                  <a:pt x="0" y="0"/>
                </a:lnTo>
                <a:lnTo>
                  <a:pt x="0" y="71882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2" name="object 1502"/>
          <p:cNvSpPr/>
          <p:nvPr/>
        </p:nvSpPr>
        <p:spPr>
          <a:xfrm>
            <a:off x="3384341" y="6109166"/>
            <a:ext cx="244227" cy="50899"/>
          </a:xfrm>
          <a:custGeom>
            <a:avLst/>
            <a:gdLst/>
            <a:ahLst/>
            <a:cxnLst/>
            <a:rect l="l" t="t" r="r" b="b"/>
            <a:pathLst>
              <a:path w="347344" h="72390">
                <a:moveTo>
                  <a:pt x="0" y="71882"/>
                </a:moveTo>
                <a:lnTo>
                  <a:pt x="347027" y="71882"/>
                </a:lnTo>
                <a:lnTo>
                  <a:pt x="347027" y="0"/>
                </a:lnTo>
                <a:lnTo>
                  <a:pt x="0" y="0"/>
                </a:lnTo>
                <a:lnTo>
                  <a:pt x="0" y="71882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3" name="object 1503"/>
          <p:cNvSpPr/>
          <p:nvPr/>
        </p:nvSpPr>
        <p:spPr>
          <a:xfrm>
            <a:off x="3175064" y="6109166"/>
            <a:ext cx="137517" cy="50899"/>
          </a:xfrm>
          <a:custGeom>
            <a:avLst/>
            <a:gdLst/>
            <a:ahLst/>
            <a:cxnLst/>
            <a:rect l="l" t="t" r="r" b="b"/>
            <a:pathLst>
              <a:path w="195580" h="72390">
                <a:moveTo>
                  <a:pt x="0" y="71882"/>
                </a:moveTo>
                <a:lnTo>
                  <a:pt x="194957" y="71882"/>
                </a:lnTo>
                <a:lnTo>
                  <a:pt x="194957" y="0"/>
                </a:lnTo>
                <a:lnTo>
                  <a:pt x="0" y="0"/>
                </a:lnTo>
                <a:lnTo>
                  <a:pt x="0" y="71882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4" name="object 1504"/>
          <p:cNvSpPr/>
          <p:nvPr/>
        </p:nvSpPr>
        <p:spPr>
          <a:xfrm>
            <a:off x="3197739" y="5604103"/>
            <a:ext cx="617488" cy="112961"/>
          </a:xfrm>
          <a:custGeom>
            <a:avLst/>
            <a:gdLst/>
            <a:ahLst/>
            <a:cxnLst/>
            <a:rect l="l" t="t" r="r" b="b"/>
            <a:pathLst>
              <a:path w="878204" h="160654">
                <a:moveTo>
                  <a:pt x="438950" y="0"/>
                </a:moveTo>
                <a:lnTo>
                  <a:pt x="0" y="160426"/>
                </a:lnTo>
                <a:lnTo>
                  <a:pt x="877773" y="160426"/>
                </a:lnTo>
                <a:lnTo>
                  <a:pt x="43895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5" name="object 1505"/>
          <p:cNvSpPr/>
          <p:nvPr/>
        </p:nvSpPr>
        <p:spPr>
          <a:xfrm>
            <a:off x="3095769" y="5583990"/>
            <a:ext cx="821531" cy="150019"/>
          </a:xfrm>
          <a:custGeom>
            <a:avLst/>
            <a:gdLst/>
            <a:ahLst/>
            <a:cxnLst/>
            <a:rect l="l" t="t" r="r" b="b"/>
            <a:pathLst>
              <a:path w="1168400" h="213359">
                <a:moveTo>
                  <a:pt x="583971" y="0"/>
                </a:moveTo>
                <a:lnTo>
                  <a:pt x="0" y="213309"/>
                </a:lnTo>
                <a:lnTo>
                  <a:pt x="1167942" y="213309"/>
                </a:lnTo>
                <a:lnTo>
                  <a:pt x="1101569" y="189064"/>
                </a:lnTo>
                <a:lnTo>
                  <a:pt x="145021" y="189064"/>
                </a:lnTo>
                <a:lnTo>
                  <a:pt x="583971" y="28638"/>
                </a:lnTo>
                <a:lnTo>
                  <a:pt x="662374" y="28638"/>
                </a:lnTo>
                <a:lnTo>
                  <a:pt x="583971" y="0"/>
                </a:lnTo>
                <a:close/>
              </a:path>
              <a:path w="1168400" h="213359">
                <a:moveTo>
                  <a:pt x="662374" y="28638"/>
                </a:moveTo>
                <a:lnTo>
                  <a:pt x="583971" y="28638"/>
                </a:lnTo>
                <a:lnTo>
                  <a:pt x="1022794" y="189064"/>
                </a:lnTo>
                <a:lnTo>
                  <a:pt x="1101569" y="189064"/>
                </a:lnTo>
                <a:lnTo>
                  <a:pt x="662374" y="2863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6" name="object 1506"/>
          <p:cNvSpPr/>
          <p:nvPr/>
        </p:nvSpPr>
        <p:spPr>
          <a:xfrm>
            <a:off x="3619390" y="5733964"/>
            <a:ext cx="72330" cy="425946"/>
          </a:xfrm>
          <a:custGeom>
            <a:avLst/>
            <a:gdLst/>
            <a:ahLst/>
            <a:cxnLst/>
            <a:rect l="l" t="t" r="r" b="b"/>
            <a:pathLst>
              <a:path w="102869" h="605790">
                <a:moveTo>
                  <a:pt x="102743" y="533095"/>
                </a:moveTo>
                <a:lnTo>
                  <a:pt x="0" y="533095"/>
                </a:lnTo>
                <a:lnTo>
                  <a:pt x="0" y="605459"/>
                </a:lnTo>
                <a:lnTo>
                  <a:pt x="102743" y="605459"/>
                </a:lnTo>
                <a:lnTo>
                  <a:pt x="102743" y="533095"/>
                </a:lnTo>
                <a:close/>
              </a:path>
              <a:path w="102869" h="605790">
                <a:moveTo>
                  <a:pt x="88125" y="44818"/>
                </a:moveTo>
                <a:lnTo>
                  <a:pt x="14617" y="44818"/>
                </a:lnTo>
                <a:lnTo>
                  <a:pt x="9499" y="533095"/>
                </a:lnTo>
                <a:lnTo>
                  <a:pt x="93230" y="533095"/>
                </a:lnTo>
                <a:lnTo>
                  <a:pt x="88125" y="44818"/>
                </a:lnTo>
                <a:close/>
              </a:path>
              <a:path w="102869" h="605790">
                <a:moveTo>
                  <a:pt x="97624" y="0"/>
                </a:moveTo>
                <a:lnTo>
                  <a:pt x="5105" y="0"/>
                </a:lnTo>
                <a:lnTo>
                  <a:pt x="5105" y="44818"/>
                </a:lnTo>
                <a:lnTo>
                  <a:pt x="97624" y="44818"/>
                </a:lnTo>
                <a:lnTo>
                  <a:pt x="97624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7" name="object 1507"/>
          <p:cNvSpPr/>
          <p:nvPr/>
        </p:nvSpPr>
        <p:spPr>
          <a:xfrm>
            <a:off x="3634994" y="5733984"/>
            <a:ext cx="58936" cy="425946"/>
          </a:xfrm>
          <a:custGeom>
            <a:avLst/>
            <a:gdLst/>
            <a:ahLst/>
            <a:cxnLst/>
            <a:rect l="l" t="t" r="r" b="b"/>
            <a:pathLst>
              <a:path w="83819" h="605790">
                <a:moveTo>
                  <a:pt x="78625" y="0"/>
                </a:moveTo>
                <a:lnTo>
                  <a:pt x="5118" y="0"/>
                </a:lnTo>
                <a:lnTo>
                  <a:pt x="0" y="605447"/>
                </a:lnTo>
                <a:lnTo>
                  <a:pt x="83743" y="605447"/>
                </a:lnTo>
                <a:lnTo>
                  <a:pt x="7862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8" name="object 1508"/>
          <p:cNvSpPr/>
          <p:nvPr/>
        </p:nvSpPr>
        <p:spPr>
          <a:xfrm>
            <a:off x="3628343" y="6108781"/>
            <a:ext cx="72330" cy="51346"/>
          </a:xfrm>
          <a:custGeom>
            <a:avLst/>
            <a:gdLst/>
            <a:ahLst/>
            <a:cxnLst/>
            <a:rect l="l" t="t" r="r" b="b"/>
            <a:pathLst>
              <a:path w="102869" h="73025">
                <a:moveTo>
                  <a:pt x="0" y="72428"/>
                </a:moveTo>
                <a:lnTo>
                  <a:pt x="102679" y="72428"/>
                </a:lnTo>
                <a:lnTo>
                  <a:pt x="102679" y="0"/>
                </a:lnTo>
                <a:lnTo>
                  <a:pt x="0" y="0"/>
                </a:lnTo>
                <a:lnTo>
                  <a:pt x="0" y="72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9" name="object 1509"/>
          <p:cNvSpPr/>
          <p:nvPr/>
        </p:nvSpPr>
        <p:spPr>
          <a:xfrm>
            <a:off x="3631898" y="5749705"/>
            <a:ext cx="65187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19" y="0"/>
                </a:lnTo>
              </a:path>
            </a:pathLst>
          </a:custGeom>
          <a:ln w="44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0" name="object 1510"/>
          <p:cNvSpPr/>
          <p:nvPr/>
        </p:nvSpPr>
        <p:spPr>
          <a:xfrm>
            <a:off x="3321015" y="5733964"/>
            <a:ext cx="72330" cy="425946"/>
          </a:xfrm>
          <a:custGeom>
            <a:avLst/>
            <a:gdLst/>
            <a:ahLst/>
            <a:cxnLst/>
            <a:rect l="l" t="t" r="r" b="b"/>
            <a:pathLst>
              <a:path w="102869" h="605790">
                <a:moveTo>
                  <a:pt x="102742" y="533095"/>
                </a:moveTo>
                <a:lnTo>
                  <a:pt x="0" y="533095"/>
                </a:lnTo>
                <a:lnTo>
                  <a:pt x="0" y="605459"/>
                </a:lnTo>
                <a:lnTo>
                  <a:pt x="102742" y="605459"/>
                </a:lnTo>
                <a:lnTo>
                  <a:pt x="102742" y="533095"/>
                </a:lnTo>
                <a:close/>
              </a:path>
              <a:path w="102869" h="605790">
                <a:moveTo>
                  <a:pt x="88125" y="44818"/>
                </a:moveTo>
                <a:lnTo>
                  <a:pt x="14617" y="44818"/>
                </a:lnTo>
                <a:lnTo>
                  <a:pt x="9563" y="533095"/>
                </a:lnTo>
                <a:lnTo>
                  <a:pt x="93243" y="533095"/>
                </a:lnTo>
                <a:lnTo>
                  <a:pt x="88125" y="44818"/>
                </a:lnTo>
                <a:close/>
              </a:path>
              <a:path w="102869" h="605790">
                <a:moveTo>
                  <a:pt x="97637" y="0"/>
                </a:moveTo>
                <a:lnTo>
                  <a:pt x="5118" y="0"/>
                </a:lnTo>
                <a:lnTo>
                  <a:pt x="5118" y="44818"/>
                </a:lnTo>
                <a:lnTo>
                  <a:pt x="97637" y="44818"/>
                </a:lnTo>
                <a:lnTo>
                  <a:pt x="97637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1" name="object 1511"/>
          <p:cNvSpPr/>
          <p:nvPr/>
        </p:nvSpPr>
        <p:spPr>
          <a:xfrm>
            <a:off x="3318791" y="5733984"/>
            <a:ext cx="58936" cy="425946"/>
          </a:xfrm>
          <a:custGeom>
            <a:avLst/>
            <a:gdLst/>
            <a:ahLst/>
            <a:cxnLst/>
            <a:rect l="l" t="t" r="r" b="b"/>
            <a:pathLst>
              <a:path w="83819" h="605790">
                <a:moveTo>
                  <a:pt x="78625" y="0"/>
                </a:moveTo>
                <a:lnTo>
                  <a:pt x="5054" y="0"/>
                </a:lnTo>
                <a:lnTo>
                  <a:pt x="0" y="605447"/>
                </a:lnTo>
                <a:lnTo>
                  <a:pt x="83743" y="605447"/>
                </a:lnTo>
                <a:lnTo>
                  <a:pt x="7862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2" name="object 1512"/>
          <p:cNvSpPr/>
          <p:nvPr/>
        </p:nvSpPr>
        <p:spPr>
          <a:xfrm>
            <a:off x="3312143" y="6108781"/>
            <a:ext cx="72330" cy="51346"/>
          </a:xfrm>
          <a:custGeom>
            <a:avLst/>
            <a:gdLst/>
            <a:ahLst/>
            <a:cxnLst/>
            <a:rect l="l" t="t" r="r" b="b"/>
            <a:pathLst>
              <a:path w="102869" h="73025">
                <a:moveTo>
                  <a:pt x="102679" y="72428"/>
                </a:moveTo>
                <a:lnTo>
                  <a:pt x="0" y="72428"/>
                </a:lnTo>
                <a:lnTo>
                  <a:pt x="0" y="0"/>
                </a:lnTo>
                <a:lnTo>
                  <a:pt x="102679" y="0"/>
                </a:lnTo>
                <a:lnTo>
                  <a:pt x="102679" y="72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3" name="object 1513"/>
          <p:cNvSpPr/>
          <p:nvPr/>
        </p:nvSpPr>
        <p:spPr>
          <a:xfrm>
            <a:off x="3315689" y="5749705"/>
            <a:ext cx="65187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19" y="0"/>
                </a:lnTo>
              </a:path>
            </a:pathLst>
          </a:custGeom>
          <a:ln w="44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4" name="object 1514"/>
          <p:cNvSpPr/>
          <p:nvPr/>
        </p:nvSpPr>
        <p:spPr>
          <a:xfrm>
            <a:off x="3828641" y="5733964"/>
            <a:ext cx="72330" cy="425946"/>
          </a:xfrm>
          <a:custGeom>
            <a:avLst/>
            <a:gdLst/>
            <a:ahLst/>
            <a:cxnLst/>
            <a:rect l="l" t="t" r="r" b="b"/>
            <a:pathLst>
              <a:path w="102870" h="605790">
                <a:moveTo>
                  <a:pt x="102679" y="533095"/>
                </a:moveTo>
                <a:lnTo>
                  <a:pt x="0" y="533095"/>
                </a:lnTo>
                <a:lnTo>
                  <a:pt x="0" y="605459"/>
                </a:lnTo>
                <a:lnTo>
                  <a:pt x="102679" y="605459"/>
                </a:lnTo>
                <a:lnTo>
                  <a:pt x="102679" y="533095"/>
                </a:lnTo>
                <a:close/>
              </a:path>
              <a:path w="102870" h="605790">
                <a:moveTo>
                  <a:pt x="88125" y="44818"/>
                </a:moveTo>
                <a:lnTo>
                  <a:pt x="14554" y="44818"/>
                </a:lnTo>
                <a:lnTo>
                  <a:pt x="9499" y="533095"/>
                </a:lnTo>
                <a:lnTo>
                  <a:pt x="93167" y="533095"/>
                </a:lnTo>
                <a:lnTo>
                  <a:pt x="88125" y="44818"/>
                </a:lnTo>
                <a:close/>
              </a:path>
              <a:path w="102870" h="605790">
                <a:moveTo>
                  <a:pt x="97624" y="0"/>
                </a:moveTo>
                <a:lnTo>
                  <a:pt x="5041" y="0"/>
                </a:lnTo>
                <a:lnTo>
                  <a:pt x="5041" y="44818"/>
                </a:lnTo>
                <a:lnTo>
                  <a:pt x="97624" y="44818"/>
                </a:lnTo>
                <a:lnTo>
                  <a:pt x="97624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5" name="object 1515"/>
          <p:cNvSpPr/>
          <p:nvPr/>
        </p:nvSpPr>
        <p:spPr>
          <a:xfrm>
            <a:off x="3844241" y="5733984"/>
            <a:ext cx="58936" cy="425946"/>
          </a:xfrm>
          <a:custGeom>
            <a:avLst/>
            <a:gdLst/>
            <a:ahLst/>
            <a:cxnLst/>
            <a:rect l="l" t="t" r="r" b="b"/>
            <a:pathLst>
              <a:path w="83820" h="605790">
                <a:moveTo>
                  <a:pt x="78625" y="0"/>
                </a:moveTo>
                <a:lnTo>
                  <a:pt x="5118" y="0"/>
                </a:lnTo>
                <a:lnTo>
                  <a:pt x="0" y="605447"/>
                </a:lnTo>
                <a:lnTo>
                  <a:pt x="83743" y="605447"/>
                </a:lnTo>
                <a:lnTo>
                  <a:pt x="7862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6" name="object 1516"/>
          <p:cNvSpPr/>
          <p:nvPr/>
        </p:nvSpPr>
        <p:spPr>
          <a:xfrm>
            <a:off x="3837539" y="6108781"/>
            <a:ext cx="72330" cy="51346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428"/>
                </a:moveTo>
                <a:lnTo>
                  <a:pt x="102679" y="72428"/>
                </a:lnTo>
                <a:lnTo>
                  <a:pt x="102679" y="0"/>
                </a:lnTo>
                <a:lnTo>
                  <a:pt x="0" y="0"/>
                </a:lnTo>
                <a:lnTo>
                  <a:pt x="0" y="72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7" name="object 1517"/>
          <p:cNvSpPr/>
          <p:nvPr/>
        </p:nvSpPr>
        <p:spPr>
          <a:xfrm>
            <a:off x="3841138" y="5749705"/>
            <a:ext cx="65187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83" y="0"/>
                </a:lnTo>
              </a:path>
            </a:pathLst>
          </a:custGeom>
          <a:ln w="44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8" name="object 1518"/>
          <p:cNvSpPr/>
          <p:nvPr/>
        </p:nvSpPr>
        <p:spPr>
          <a:xfrm>
            <a:off x="3111832" y="5733964"/>
            <a:ext cx="72330" cy="425946"/>
          </a:xfrm>
          <a:custGeom>
            <a:avLst/>
            <a:gdLst/>
            <a:ahLst/>
            <a:cxnLst/>
            <a:rect l="l" t="t" r="r" b="b"/>
            <a:pathLst>
              <a:path w="102869" h="605790">
                <a:moveTo>
                  <a:pt x="102679" y="533095"/>
                </a:moveTo>
                <a:lnTo>
                  <a:pt x="0" y="533095"/>
                </a:lnTo>
                <a:lnTo>
                  <a:pt x="0" y="605459"/>
                </a:lnTo>
                <a:lnTo>
                  <a:pt x="102679" y="605459"/>
                </a:lnTo>
                <a:lnTo>
                  <a:pt x="102679" y="533095"/>
                </a:lnTo>
                <a:close/>
              </a:path>
              <a:path w="102869" h="605790">
                <a:moveTo>
                  <a:pt x="88061" y="44818"/>
                </a:moveTo>
                <a:lnTo>
                  <a:pt x="14554" y="44818"/>
                </a:lnTo>
                <a:lnTo>
                  <a:pt x="9448" y="533095"/>
                </a:lnTo>
                <a:lnTo>
                  <a:pt x="93179" y="533095"/>
                </a:lnTo>
                <a:lnTo>
                  <a:pt x="88061" y="44818"/>
                </a:lnTo>
                <a:close/>
              </a:path>
              <a:path w="102869" h="605790">
                <a:moveTo>
                  <a:pt x="97574" y="0"/>
                </a:moveTo>
                <a:lnTo>
                  <a:pt x="5054" y="0"/>
                </a:lnTo>
                <a:lnTo>
                  <a:pt x="5054" y="44818"/>
                </a:lnTo>
                <a:lnTo>
                  <a:pt x="97574" y="44818"/>
                </a:lnTo>
                <a:lnTo>
                  <a:pt x="97574" y="0"/>
                </a:lnTo>
                <a:close/>
              </a:path>
            </a:pathLst>
          </a:custGeom>
          <a:solidFill>
            <a:srgbClr val="5F6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9" name="object 1519"/>
          <p:cNvSpPr/>
          <p:nvPr/>
        </p:nvSpPr>
        <p:spPr>
          <a:xfrm>
            <a:off x="3109545" y="5733984"/>
            <a:ext cx="58936" cy="425946"/>
          </a:xfrm>
          <a:custGeom>
            <a:avLst/>
            <a:gdLst/>
            <a:ahLst/>
            <a:cxnLst/>
            <a:rect l="l" t="t" r="r" b="b"/>
            <a:pathLst>
              <a:path w="83819" h="605790">
                <a:moveTo>
                  <a:pt x="78625" y="0"/>
                </a:moveTo>
                <a:lnTo>
                  <a:pt x="5118" y="0"/>
                </a:lnTo>
                <a:lnTo>
                  <a:pt x="0" y="605447"/>
                </a:lnTo>
                <a:lnTo>
                  <a:pt x="83743" y="605447"/>
                </a:lnTo>
                <a:lnTo>
                  <a:pt x="7862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0" name="object 1520"/>
          <p:cNvSpPr/>
          <p:nvPr/>
        </p:nvSpPr>
        <p:spPr>
          <a:xfrm>
            <a:off x="3102867" y="6108781"/>
            <a:ext cx="72330" cy="51346"/>
          </a:xfrm>
          <a:custGeom>
            <a:avLst/>
            <a:gdLst/>
            <a:ahLst/>
            <a:cxnLst/>
            <a:rect l="l" t="t" r="r" b="b"/>
            <a:pathLst>
              <a:path w="102869" h="73025">
                <a:moveTo>
                  <a:pt x="102679" y="72428"/>
                </a:moveTo>
                <a:lnTo>
                  <a:pt x="0" y="72428"/>
                </a:lnTo>
                <a:lnTo>
                  <a:pt x="0" y="0"/>
                </a:lnTo>
                <a:lnTo>
                  <a:pt x="102679" y="0"/>
                </a:lnTo>
                <a:lnTo>
                  <a:pt x="102679" y="72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1" name="object 1521"/>
          <p:cNvSpPr/>
          <p:nvPr/>
        </p:nvSpPr>
        <p:spPr>
          <a:xfrm>
            <a:off x="3106458" y="5749705"/>
            <a:ext cx="65187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19" y="0"/>
                </a:lnTo>
              </a:path>
            </a:pathLst>
          </a:custGeom>
          <a:ln w="44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2" name="object 1522"/>
          <p:cNvSpPr/>
          <p:nvPr/>
        </p:nvSpPr>
        <p:spPr>
          <a:xfrm>
            <a:off x="3413818" y="6150612"/>
            <a:ext cx="185291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118" y="0"/>
                </a:lnTo>
              </a:path>
            </a:pathLst>
          </a:custGeom>
          <a:ln w="2586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3" name="object 1523"/>
          <p:cNvSpPr/>
          <p:nvPr/>
        </p:nvSpPr>
        <p:spPr>
          <a:xfrm>
            <a:off x="3424398" y="6127984"/>
            <a:ext cx="163860" cy="0"/>
          </a:xfrm>
          <a:custGeom>
            <a:avLst/>
            <a:gdLst/>
            <a:ahLst/>
            <a:cxnLst/>
            <a:rect l="l" t="t" r="r" b="b"/>
            <a:pathLst>
              <a:path w="233044">
                <a:moveTo>
                  <a:pt x="0" y="0"/>
                </a:moveTo>
                <a:lnTo>
                  <a:pt x="233032" y="0"/>
                </a:lnTo>
              </a:path>
            </a:pathLst>
          </a:custGeom>
          <a:ln w="2586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4" name="object 1524"/>
          <p:cNvSpPr/>
          <p:nvPr/>
        </p:nvSpPr>
        <p:spPr>
          <a:xfrm>
            <a:off x="3439025" y="6105356"/>
            <a:ext cx="134838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465" y="0"/>
                </a:lnTo>
              </a:path>
            </a:pathLst>
          </a:custGeom>
          <a:ln w="2586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5" name="object 1525"/>
          <p:cNvSpPr/>
          <p:nvPr/>
        </p:nvSpPr>
        <p:spPr>
          <a:xfrm>
            <a:off x="3446863" y="5946826"/>
            <a:ext cx="119211" cy="149572"/>
          </a:xfrm>
          <a:custGeom>
            <a:avLst/>
            <a:gdLst/>
            <a:ahLst/>
            <a:cxnLst/>
            <a:rect l="l" t="t" r="r" b="b"/>
            <a:pathLst>
              <a:path w="169544" h="212725">
                <a:moveTo>
                  <a:pt x="84581" y="0"/>
                </a:moveTo>
                <a:lnTo>
                  <a:pt x="51697" y="6650"/>
                </a:lnTo>
                <a:lnTo>
                  <a:pt x="24807" y="24784"/>
                </a:lnTo>
                <a:lnTo>
                  <a:pt x="6659" y="51670"/>
                </a:lnTo>
                <a:lnTo>
                  <a:pt x="0" y="84582"/>
                </a:lnTo>
                <a:lnTo>
                  <a:pt x="0" y="212521"/>
                </a:lnTo>
                <a:lnTo>
                  <a:pt x="169163" y="212521"/>
                </a:lnTo>
                <a:lnTo>
                  <a:pt x="169163" y="84582"/>
                </a:lnTo>
                <a:lnTo>
                  <a:pt x="162504" y="51670"/>
                </a:lnTo>
                <a:lnTo>
                  <a:pt x="144356" y="24784"/>
                </a:lnTo>
                <a:lnTo>
                  <a:pt x="117466" y="6650"/>
                </a:lnTo>
                <a:lnTo>
                  <a:pt x="84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6" name="object 1526"/>
          <p:cNvSpPr/>
          <p:nvPr/>
        </p:nvSpPr>
        <p:spPr>
          <a:xfrm>
            <a:off x="3456515" y="5955212"/>
            <a:ext cx="100013" cy="141089"/>
          </a:xfrm>
          <a:custGeom>
            <a:avLst/>
            <a:gdLst/>
            <a:ahLst/>
            <a:cxnLst/>
            <a:rect l="l" t="t" r="r" b="b"/>
            <a:pathLst>
              <a:path w="142239" h="200659">
                <a:moveTo>
                  <a:pt x="70866" y="0"/>
                </a:moveTo>
                <a:lnTo>
                  <a:pt x="43275" y="5573"/>
                </a:lnTo>
                <a:lnTo>
                  <a:pt x="20750" y="20767"/>
                </a:lnTo>
                <a:lnTo>
                  <a:pt x="5566" y="43291"/>
                </a:lnTo>
                <a:lnTo>
                  <a:pt x="0" y="70853"/>
                </a:lnTo>
                <a:lnTo>
                  <a:pt x="0" y="200609"/>
                </a:lnTo>
                <a:lnTo>
                  <a:pt x="141668" y="200609"/>
                </a:lnTo>
                <a:lnTo>
                  <a:pt x="141668" y="70853"/>
                </a:lnTo>
                <a:lnTo>
                  <a:pt x="136104" y="43291"/>
                </a:lnTo>
                <a:lnTo>
                  <a:pt x="120930" y="20767"/>
                </a:lnTo>
                <a:lnTo>
                  <a:pt x="98425" y="5573"/>
                </a:lnTo>
                <a:lnTo>
                  <a:pt x="70866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7" name="object 1527"/>
          <p:cNvSpPr/>
          <p:nvPr/>
        </p:nvSpPr>
        <p:spPr>
          <a:xfrm>
            <a:off x="3456507" y="5955229"/>
            <a:ext cx="100013" cy="141089"/>
          </a:xfrm>
          <a:custGeom>
            <a:avLst/>
            <a:gdLst/>
            <a:ahLst/>
            <a:cxnLst/>
            <a:rect l="l" t="t" r="r" b="b"/>
            <a:pathLst>
              <a:path w="142239" h="200659">
                <a:moveTo>
                  <a:pt x="70866" y="0"/>
                </a:moveTo>
                <a:lnTo>
                  <a:pt x="43296" y="5573"/>
                </a:lnTo>
                <a:lnTo>
                  <a:pt x="20769" y="20769"/>
                </a:lnTo>
                <a:lnTo>
                  <a:pt x="5573" y="43296"/>
                </a:lnTo>
                <a:lnTo>
                  <a:pt x="0" y="70866"/>
                </a:lnTo>
                <a:lnTo>
                  <a:pt x="0" y="200609"/>
                </a:lnTo>
                <a:lnTo>
                  <a:pt x="141668" y="200609"/>
                </a:lnTo>
                <a:lnTo>
                  <a:pt x="141668" y="196278"/>
                </a:lnTo>
                <a:lnTo>
                  <a:pt x="4394" y="196278"/>
                </a:lnTo>
                <a:lnTo>
                  <a:pt x="4394" y="70866"/>
                </a:lnTo>
                <a:lnTo>
                  <a:pt x="9627" y="44985"/>
                </a:lnTo>
                <a:lnTo>
                  <a:pt x="23890" y="23834"/>
                </a:lnTo>
                <a:lnTo>
                  <a:pt x="45022" y="9565"/>
                </a:lnTo>
                <a:lnTo>
                  <a:pt x="70866" y="4330"/>
                </a:lnTo>
                <a:lnTo>
                  <a:pt x="92278" y="4330"/>
                </a:lnTo>
                <a:lnTo>
                  <a:pt x="70866" y="0"/>
                </a:lnTo>
                <a:close/>
              </a:path>
              <a:path w="142239" h="200659">
                <a:moveTo>
                  <a:pt x="92278" y="4330"/>
                </a:moveTo>
                <a:lnTo>
                  <a:pt x="70866" y="4330"/>
                </a:lnTo>
                <a:lnTo>
                  <a:pt x="96709" y="9565"/>
                </a:lnTo>
                <a:lnTo>
                  <a:pt x="117841" y="23834"/>
                </a:lnTo>
                <a:lnTo>
                  <a:pt x="132104" y="44985"/>
                </a:lnTo>
                <a:lnTo>
                  <a:pt x="137337" y="70866"/>
                </a:lnTo>
                <a:lnTo>
                  <a:pt x="137337" y="196278"/>
                </a:lnTo>
                <a:lnTo>
                  <a:pt x="141668" y="196278"/>
                </a:lnTo>
                <a:lnTo>
                  <a:pt x="141668" y="70866"/>
                </a:lnTo>
                <a:lnTo>
                  <a:pt x="136104" y="43296"/>
                </a:lnTo>
                <a:lnTo>
                  <a:pt x="120930" y="20769"/>
                </a:lnTo>
                <a:lnTo>
                  <a:pt x="98425" y="5573"/>
                </a:lnTo>
                <a:lnTo>
                  <a:pt x="92278" y="433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8" name="object 1528"/>
          <p:cNvSpPr/>
          <p:nvPr/>
        </p:nvSpPr>
        <p:spPr>
          <a:xfrm>
            <a:off x="3506313" y="5955244"/>
            <a:ext cx="0" cy="141089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558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9" name="object 1529"/>
          <p:cNvSpPr/>
          <p:nvPr/>
        </p:nvSpPr>
        <p:spPr>
          <a:xfrm>
            <a:off x="3246231" y="5961831"/>
            <a:ext cx="35272" cy="108496"/>
          </a:xfrm>
          <a:custGeom>
            <a:avLst/>
            <a:gdLst/>
            <a:ahLst/>
            <a:cxnLst/>
            <a:rect l="l" t="t" r="r" b="b"/>
            <a:pathLst>
              <a:path w="50164" h="154304">
                <a:moveTo>
                  <a:pt x="0" y="153682"/>
                </a:moveTo>
                <a:lnTo>
                  <a:pt x="49682" y="153682"/>
                </a:lnTo>
                <a:lnTo>
                  <a:pt x="49682" y="0"/>
                </a:lnTo>
                <a:lnTo>
                  <a:pt x="0" y="0"/>
                </a:lnTo>
                <a:lnTo>
                  <a:pt x="0" y="153682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0" name="object 1530"/>
          <p:cNvSpPr/>
          <p:nvPr/>
        </p:nvSpPr>
        <p:spPr>
          <a:xfrm>
            <a:off x="3211309" y="5961853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568"/>
                </a:moveTo>
                <a:lnTo>
                  <a:pt x="49682" y="153568"/>
                </a:lnTo>
                <a:lnTo>
                  <a:pt x="49682" y="0"/>
                </a:lnTo>
                <a:lnTo>
                  <a:pt x="0" y="0"/>
                </a:lnTo>
                <a:lnTo>
                  <a:pt x="0" y="15356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1" name="object 1531"/>
          <p:cNvSpPr/>
          <p:nvPr/>
        </p:nvSpPr>
        <p:spPr>
          <a:xfrm>
            <a:off x="3246231" y="6065850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2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2" name="object 1532"/>
          <p:cNvSpPr/>
          <p:nvPr/>
        </p:nvSpPr>
        <p:spPr>
          <a:xfrm>
            <a:off x="3249083" y="5969855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811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3" name="object 1533"/>
          <p:cNvSpPr/>
          <p:nvPr/>
        </p:nvSpPr>
        <p:spPr>
          <a:xfrm>
            <a:off x="3246231" y="5965837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4" name="object 1534"/>
          <p:cNvSpPr/>
          <p:nvPr/>
        </p:nvSpPr>
        <p:spPr>
          <a:xfrm>
            <a:off x="3277270" y="5969855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5" name="object 1535"/>
          <p:cNvSpPr/>
          <p:nvPr/>
        </p:nvSpPr>
        <p:spPr>
          <a:xfrm>
            <a:off x="3211309" y="6065936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6" name="object 1536"/>
          <p:cNvSpPr/>
          <p:nvPr/>
        </p:nvSpPr>
        <p:spPr>
          <a:xfrm>
            <a:off x="3215202" y="5969497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7" name="object 1537"/>
          <p:cNvSpPr/>
          <p:nvPr/>
        </p:nvSpPr>
        <p:spPr>
          <a:xfrm>
            <a:off x="3211309" y="5965477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8" name="object 1538"/>
          <p:cNvSpPr/>
          <p:nvPr/>
        </p:nvSpPr>
        <p:spPr>
          <a:xfrm>
            <a:off x="3243411" y="5969586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95"/>
                </a:lnTo>
              </a:path>
            </a:pathLst>
          </a:custGeom>
          <a:ln w="80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9" name="object 1539"/>
          <p:cNvSpPr/>
          <p:nvPr/>
        </p:nvSpPr>
        <p:spPr>
          <a:xfrm>
            <a:off x="3219081" y="6032306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0" name="object 1540"/>
          <p:cNvSpPr/>
          <p:nvPr/>
        </p:nvSpPr>
        <p:spPr>
          <a:xfrm>
            <a:off x="3251912" y="603231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1" name="object 1541"/>
          <p:cNvSpPr/>
          <p:nvPr/>
        </p:nvSpPr>
        <p:spPr>
          <a:xfrm>
            <a:off x="3219087" y="599953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2" name="object 1542"/>
          <p:cNvSpPr/>
          <p:nvPr/>
        </p:nvSpPr>
        <p:spPr>
          <a:xfrm>
            <a:off x="3251912" y="599953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3" name="object 1543"/>
          <p:cNvSpPr/>
          <p:nvPr/>
        </p:nvSpPr>
        <p:spPr>
          <a:xfrm>
            <a:off x="3206317" y="6078921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7823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4" name="object 1544"/>
          <p:cNvSpPr/>
          <p:nvPr/>
        </p:nvSpPr>
        <p:spPr>
          <a:xfrm>
            <a:off x="3206317" y="6071709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5" name="object 1545"/>
          <p:cNvSpPr/>
          <p:nvPr/>
        </p:nvSpPr>
        <p:spPr>
          <a:xfrm>
            <a:off x="3246231" y="5773463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631"/>
                </a:moveTo>
                <a:lnTo>
                  <a:pt x="49682" y="153631"/>
                </a:lnTo>
                <a:lnTo>
                  <a:pt x="49682" y="0"/>
                </a:lnTo>
                <a:lnTo>
                  <a:pt x="0" y="0"/>
                </a:lnTo>
                <a:lnTo>
                  <a:pt x="0" y="153631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6" name="object 1546"/>
          <p:cNvSpPr/>
          <p:nvPr/>
        </p:nvSpPr>
        <p:spPr>
          <a:xfrm>
            <a:off x="3211309" y="5773508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568"/>
                </a:moveTo>
                <a:lnTo>
                  <a:pt x="49682" y="153568"/>
                </a:lnTo>
                <a:lnTo>
                  <a:pt x="49682" y="0"/>
                </a:lnTo>
                <a:lnTo>
                  <a:pt x="0" y="0"/>
                </a:lnTo>
                <a:lnTo>
                  <a:pt x="0" y="15356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7" name="object 1547"/>
          <p:cNvSpPr/>
          <p:nvPr/>
        </p:nvSpPr>
        <p:spPr>
          <a:xfrm>
            <a:off x="3246231" y="5877481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8" name="object 1548"/>
          <p:cNvSpPr/>
          <p:nvPr/>
        </p:nvSpPr>
        <p:spPr>
          <a:xfrm>
            <a:off x="3249083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811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9" name="object 1549"/>
          <p:cNvSpPr/>
          <p:nvPr/>
        </p:nvSpPr>
        <p:spPr>
          <a:xfrm>
            <a:off x="3246231" y="577746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0" name="object 1550"/>
          <p:cNvSpPr/>
          <p:nvPr/>
        </p:nvSpPr>
        <p:spPr>
          <a:xfrm>
            <a:off x="3277270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1" name="object 1551"/>
          <p:cNvSpPr/>
          <p:nvPr/>
        </p:nvSpPr>
        <p:spPr>
          <a:xfrm>
            <a:off x="3211309" y="5877520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2" name="object 1552"/>
          <p:cNvSpPr/>
          <p:nvPr/>
        </p:nvSpPr>
        <p:spPr>
          <a:xfrm>
            <a:off x="3215202" y="5781081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3" name="object 1553"/>
          <p:cNvSpPr/>
          <p:nvPr/>
        </p:nvSpPr>
        <p:spPr>
          <a:xfrm>
            <a:off x="3211309" y="577750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4" name="object 1554"/>
          <p:cNvSpPr/>
          <p:nvPr/>
        </p:nvSpPr>
        <p:spPr>
          <a:xfrm>
            <a:off x="3243411" y="5781240"/>
            <a:ext cx="0" cy="92422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432"/>
                </a:lnTo>
              </a:path>
            </a:pathLst>
          </a:custGeom>
          <a:ln w="80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5" name="object 1555"/>
          <p:cNvSpPr/>
          <p:nvPr/>
        </p:nvSpPr>
        <p:spPr>
          <a:xfrm>
            <a:off x="3219081" y="5843942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6" name="object 1556"/>
          <p:cNvSpPr/>
          <p:nvPr/>
        </p:nvSpPr>
        <p:spPr>
          <a:xfrm>
            <a:off x="3251912" y="5843966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7" name="object 1557"/>
          <p:cNvSpPr/>
          <p:nvPr/>
        </p:nvSpPr>
        <p:spPr>
          <a:xfrm>
            <a:off x="3219087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8" name="object 1558"/>
          <p:cNvSpPr/>
          <p:nvPr/>
        </p:nvSpPr>
        <p:spPr>
          <a:xfrm>
            <a:off x="3251912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9" name="object 1559"/>
          <p:cNvSpPr/>
          <p:nvPr/>
        </p:nvSpPr>
        <p:spPr>
          <a:xfrm>
            <a:off x="3206317" y="589053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7823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0" name="object 1560"/>
          <p:cNvSpPr/>
          <p:nvPr/>
        </p:nvSpPr>
        <p:spPr>
          <a:xfrm>
            <a:off x="3206317" y="588332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1" name="object 1561"/>
          <p:cNvSpPr/>
          <p:nvPr/>
        </p:nvSpPr>
        <p:spPr>
          <a:xfrm>
            <a:off x="3766433" y="5961831"/>
            <a:ext cx="35272" cy="108496"/>
          </a:xfrm>
          <a:custGeom>
            <a:avLst/>
            <a:gdLst/>
            <a:ahLst/>
            <a:cxnLst/>
            <a:rect l="l" t="t" r="r" b="b"/>
            <a:pathLst>
              <a:path w="50164" h="154304">
                <a:moveTo>
                  <a:pt x="0" y="153682"/>
                </a:moveTo>
                <a:lnTo>
                  <a:pt x="49631" y="153682"/>
                </a:lnTo>
                <a:lnTo>
                  <a:pt x="49631" y="0"/>
                </a:lnTo>
                <a:lnTo>
                  <a:pt x="0" y="0"/>
                </a:lnTo>
                <a:lnTo>
                  <a:pt x="0" y="153682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2" name="object 1562"/>
          <p:cNvSpPr/>
          <p:nvPr/>
        </p:nvSpPr>
        <p:spPr>
          <a:xfrm>
            <a:off x="3731509" y="5961853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568"/>
                </a:moveTo>
                <a:lnTo>
                  <a:pt x="49682" y="153568"/>
                </a:lnTo>
                <a:lnTo>
                  <a:pt x="49682" y="0"/>
                </a:lnTo>
                <a:lnTo>
                  <a:pt x="0" y="0"/>
                </a:lnTo>
                <a:lnTo>
                  <a:pt x="0" y="15356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3" name="object 1563"/>
          <p:cNvSpPr/>
          <p:nvPr/>
        </p:nvSpPr>
        <p:spPr>
          <a:xfrm>
            <a:off x="3766433" y="6065850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4" name="object 1564"/>
          <p:cNvSpPr/>
          <p:nvPr/>
        </p:nvSpPr>
        <p:spPr>
          <a:xfrm>
            <a:off x="3769268" y="5969855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80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5" name="object 1565"/>
          <p:cNvSpPr/>
          <p:nvPr/>
        </p:nvSpPr>
        <p:spPr>
          <a:xfrm>
            <a:off x="3766433" y="5965837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6" name="object 1566"/>
          <p:cNvSpPr/>
          <p:nvPr/>
        </p:nvSpPr>
        <p:spPr>
          <a:xfrm>
            <a:off x="3797437" y="5969855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7" name="object 1567"/>
          <p:cNvSpPr/>
          <p:nvPr/>
        </p:nvSpPr>
        <p:spPr>
          <a:xfrm>
            <a:off x="3731509" y="6065936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8" name="object 1568"/>
          <p:cNvSpPr/>
          <p:nvPr/>
        </p:nvSpPr>
        <p:spPr>
          <a:xfrm>
            <a:off x="3735379" y="5969497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101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9" name="object 1569"/>
          <p:cNvSpPr/>
          <p:nvPr/>
        </p:nvSpPr>
        <p:spPr>
          <a:xfrm>
            <a:off x="3731509" y="5965477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0" name="object 1570"/>
          <p:cNvSpPr/>
          <p:nvPr/>
        </p:nvSpPr>
        <p:spPr>
          <a:xfrm>
            <a:off x="3763587" y="5969586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95"/>
                </a:lnTo>
              </a:path>
            </a:pathLst>
          </a:custGeom>
          <a:ln w="811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1" name="object 1571"/>
          <p:cNvSpPr/>
          <p:nvPr/>
        </p:nvSpPr>
        <p:spPr>
          <a:xfrm>
            <a:off x="3739249" y="6032306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2" name="object 1572"/>
          <p:cNvSpPr/>
          <p:nvPr/>
        </p:nvSpPr>
        <p:spPr>
          <a:xfrm>
            <a:off x="3772111" y="603231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3" name="object 1573"/>
          <p:cNvSpPr/>
          <p:nvPr/>
        </p:nvSpPr>
        <p:spPr>
          <a:xfrm>
            <a:off x="3739241" y="599953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4" name="object 1574"/>
          <p:cNvSpPr/>
          <p:nvPr/>
        </p:nvSpPr>
        <p:spPr>
          <a:xfrm>
            <a:off x="3772111" y="5999531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5" name="object 1575"/>
          <p:cNvSpPr/>
          <p:nvPr/>
        </p:nvSpPr>
        <p:spPr>
          <a:xfrm>
            <a:off x="3726472" y="6078921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7823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6" name="object 1576"/>
          <p:cNvSpPr/>
          <p:nvPr/>
        </p:nvSpPr>
        <p:spPr>
          <a:xfrm>
            <a:off x="3726472" y="6071709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7" name="object 1577"/>
          <p:cNvSpPr/>
          <p:nvPr/>
        </p:nvSpPr>
        <p:spPr>
          <a:xfrm>
            <a:off x="3766433" y="5773463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631"/>
                </a:moveTo>
                <a:lnTo>
                  <a:pt x="49631" y="153631"/>
                </a:lnTo>
                <a:lnTo>
                  <a:pt x="49631" y="0"/>
                </a:lnTo>
                <a:lnTo>
                  <a:pt x="0" y="0"/>
                </a:lnTo>
                <a:lnTo>
                  <a:pt x="0" y="153631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8" name="object 1578"/>
          <p:cNvSpPr/>
          <p:nvPr/>
        </p:nvSpPr>
        <p:spPr>
          <a:xfrm>
            <a:off x="3731509" y="5773508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568"/>
                </a:moveTo>
                <a:lnTo>
                  <a:pt x="49682" y="153568"/>
                </a:lnTo>
                <a:lnTo>
                  <a:pt x="49682" y="0"/>
                </a:lnTo>
                <a:lnTo>
                  <a:pt x="0" y="0"/>
                </a:lnTo>
                <a:lnTo>
                  <a:pt x="0" y="15356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9" name="object 1579"/>
          <p:cNvSpPr/>
          <p:nvPr/>
        </p:nvSpPr>
        <p:spPr>
          <a:xfrm>
            <a:off x="3766433" y="5877481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0" name="object 1580"/>
          <p:cNvSpPr/>
          <p:nvPr/>
        </p:nvSpPr>
        <p:spPr>
          <a:xfrm>
            <a:off x="3769268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80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1" name="object 1581"/>
          <p:cNvSpPr/>
          <p:nvPr/>
        </p:nvSpPr>
        <p:spPr>
          <a:xfrm>
            <a:off x="3766433" y="577746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2" name="object 1582"/>
          <p:cNvSpPr/>
          <p:nvPr/>
        </p:nvSpPr>
        <p:spPr>
          <a:xfrm>
            <a:off x="3797437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3" name="object 1583"/>
          <p:cNvSpPr/>
          <p:nvPr/>
        </p:nvSpPr>
        <p:spPr>
          <a:xfrm>
            <a:off x="3731509" y="5877520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4" name="object 1584"/>
          <p:cNvSpPr/>
          <p:nvPr/>
        </p:nvSpPr>
        <p:spPr>
          <a:xfrm>
            <a:off x="3735379" y="5781081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101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5" name="object 1585"/>
          <p:cNvSpPr/>
          <p:nvPr/>
        </p:nvSpPr>
        <p:spPr>
          <a:xfrm>
            <a:off x="3731509" y="577750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6" name="object 1586"/>
          <p:cNvSpPr/>
          <p:nvPr/>
        </p:nvSpPr>
        <p:spPr>
          <a:xfrm>
            <a:off x="3763587" y="5781240"/>
            <a:ext cx="0" cy="92422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432"/>
                </a:lnTo>
              </a:path>
            </a:pathLst>
          </a:custGeom>
          <a:ln w="8115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7" name="object 1587"/>
          <p:cNvSpPr/>
          <p:nvPr/>
        </p:nvSpPr>
        <p:spPr>
          <a:xfrm>
            <a:off x="3739249" y="5843942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8" name="object 1588"/>
          <p:cNvSpPr/>
          <p:nvPr/>
        </p:nvSpPr>
        <p:spPr>
          <a:xfrm>
            <a:off x="3772111" y="5843966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9" name="object 1589"/>
          <p:cNvSpPr/>
          <p:nvPr/>
        </p:nvSpPr>
        <p:spPr>
          <a:xfrm>
            <a:off x="3739241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0" name="object 1590"/>
          <p:cNvSpPr/>
          <p:nvPr/>
        </p:nvSpPr>
        <p:spPr>
          <a:xfrm>
            <a:off x="3772111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1" name="object 1591"/>
          <p:cNvSpPr/>
          <p:nvPr/>
        </p:nvSpPr>
        <p:spPr>
          <a:xfrm>
            <a:off x="3726472" y="589053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7823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2" name="object 1592"/>
          <p:cNvSpPr/>
          <p:nvPr/>
        </p:nvSpPr>
        <p:spPr>
          <a:xfrm>
            <a:off x="3726472" y="588332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76" y="0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3" name="object 1593"/>
          <p:cNvSpPr/>
          <p:nvPr/>
        </p:nvSpPr>
        <p:spPr>
          <a:xfrm>
            <a:off x="3506340" y="5773463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631"/>
                </a:moveTo>
                <a:lnTo>
                  <a:pt x="49631" y="153631"/>
                </a:lnTo>
                <a:lnTo>
                  <a:pt x="49631" y="0"/>
                </a:lnTo>
                <a:lnTo>
                  <a:pt x="0" y="0"/>
                </a:lnTo>
                <a:lnTo>
                  <a:pt x="0" y="153631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4" name="object 1594"/>
          <p:cNvSpPr/>
          <p:nvPr/>
        </p:nvSpPr>
        <p:spPr>
          <a:xfrm>
            <a:off x="3471387" y="5773508"/>
            <a:ext cx="35272" cy="108049"/>
          </a:xfrm>
          <a:custGeom>
            <a:avLst/>
            <a:gdLst/>
            <a:ahLst/>
            <a:cxnLst/>
            <a:rect l="l" t="t" r="r" b="b"/>
            <a:pathLst>
              <a:path w="50164" h="153670">
                <a:moveTo>
                  <a:pt x="0" y="153568"/>
                </a:moveTo>
                <a:lnTo>
                  <a:pt x="49682" y="153568"/>
                </a:lnTo>
                <a:lnTo>
                  <a:pt x="49682" y="0"/>
                </a:lnTo>
                <a:lnTo>
                  <a:pt x="0" y="0"/>
                </a:lnTo>
                <a:lnTo>
                  <a:pt x="0" y="15356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5" name="object 1595"/>
          <p:cNvSpPr/>
          <p:nvPr/>
        </p:nvSpPr>
        <p:spPr>
          <a:xfrm>
            <a:off x="3506340" y="5877481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6" name="object 1596"/>
          <p:cNvSpPr/>
          <p:nvPr/>
        </p:nvSpPr>
        <p:spPr>
          <a:xfrm>
            <a:off x="3509174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80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7" name="object 1597"/>
          <p:cNvSpPr/>
          <p:nvPr/>
        </p:nvSpPr>
        <p:spPr>
          <a:xfrm>
            <a:off x="3506340" y="577746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31" y="0"/>
                </a:lnTo>
              </a:path>
            </a:pathLst>
          </a:custGeom>
          <a:ln w="1143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8" name="object 1598"/>
          <p:cNvSpPr/>
          <p:nvPr/>
        </p:nvSpPr>
        <p:spPr>
          <a:xfrm>
            <a:off x="3537365" y="5781487"/>
            <a:ext cx="0" cy="91976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11010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9" name="object 1599"/>
          <p:cNvSpPr/>
          <p:nvPr/>
        </p:nvSpPr>
        <p:spPr>
          <a:xfrm>
            <a:off x="3471387" y="5877520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0" name="object 1600"/>
          <p:cNvSpPr/>
          <p:nvPr/>
        </p:nvSpPr>
        <p:spPr>
          <a:xfrm>
            <a:off x="3475279" y="5781081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107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1" name="object 1601"/>
          <p:cNvSpPr/>
          <p:nvPr/>
        </p:nvSpPr>
        <p:spPr>
          <a:xfrm>
            <a:off x="3471387" y="5777508"/>
            <a:ext cx="35272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82" y="0"/>
                </a:lnTo>
              </a:path>
            </a:pathLst>
          </a:custGeom>
          <a:ln w="10159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2" name="object 1602"/>
          <p:cNvSpPr/>
          <p:nvPr/>
        </p:nvSpPr>
        <p:spPr>
          <a:xfrm>
            <a:off x="3503488" y="5781240"/>
            <a:ext cx="0" cy="92422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432"/>
                </a:lnTo>
              </a:path>
            </a:pathLst>
          </a:custGeom>
          <a:ln w="80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3" name="object 1603"/>
          <p:cNvSpPr/>
          <p:nvPr/>
        </p:nvSpPr>
        <p:spPr>
          <a:xfrm>
            <a:off x="3479176" y="5843942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6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4" name="object 1604"/>
          <p:cNvSpPr/>
          <p:nvPr/>
        </p:nvSpPr>
        <p:spPr>
          <a:xfrm>
            <a:off x="3511989" y="5843966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5" name="object 1605"/>
          <p:cNvSpPr/>
          <p:nvPr/>
        </p:nvSpPr>
        <p:spPr>
          <a:xfrm>
            <a:off x="3479164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6" name="object 1606"/>
          <p:cNvSpPr/>
          <p:nvPr/>
        </p:nvSpPr>
        <p:spPr>
          <a:xfrm>
            <a:off x="3511989" y="5811185"/>
            <a:ext cx="21878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565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7" name="object 1607"/>
          <p:cNvSpPr/>
          <p:nvPr/>
        </p:nvSpPr>
        <p:spPr>
          <a:xfrm>
            <a:off x="3466439" y="589053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12" y="0"/>
                </a:lnTo>
              </a:path>
            </a:pathLst>
          </a:custGeom>
          <a:ln w="7823">
            <a:solidFill>
              <a:srgbClr val="5F63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8" name="object 1608"/>
          <p:cNvSpPr/>
          <p:nvPr/>
        </p:nvSpPr>
        <p:spPr>
          <a:xfrm>
            <a:off x="3466439" y="5883320"/>
            <a:ext cx="79920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12" y="0"/>
                </a:lnTo>
              </a:path>
            </a:pathLst>
          </a:custGeom>
          <a:ln w="12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9" name="object 1609"/>
          <p:cNvSpPr/>
          <p:nvPr/>
        </p:nvSpPr>
        <p:spPr>
          <a:xfrm>
            <a:off x="3706867" y="5713990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896" y="0"/>
                </a:moveTo>
                <a:lnTo>
                  <a:pt x="162528" y="5570"/>
                </a:lnTo>
                <a:lnTo>
                  <a:pt x="118134" y="21438"/>
                </a:lnTo>
                <a:lnTo>
                  <a:pt x="78976" y="46336"/>
                </a:lnTo>
                <a:lnTo>
                  <a:pt x="46320" y="78997"/>
                </a:lnTo>
                <a:lnTo>
                  <a:pt x="21429" y="118156"/>
                </a:lnTo>
                <a:lnTo>
                  <a:pt x="5568" y="162544"/>
                </a:lnTo>
                <a:lnTo>
                  <a:pt x="0" y="210896"/>
                </a:lnTo>
                <a:lnTo>
                  <a:pt x="5568" y="259247"/>
                </a:lnTo>
                <a:lnTo>
                  <a:pt x="21429" y="303636"/>
                </a:lnTo>
                <a:lnTo>
                  <a:pt x="46320" y="342794"/>
                </a:lnTo>
                <a:lnTo>
                  <a:pt x="78976" y="375455"/>
                </a:lnTo>
                <a:lnTo>
                  <a:pt x="118134" y="400353"/>
                </a:lnTo>
                <a:lnTo>
                  <a:pt x="162528" y="416221"/>
                </a:lnTo>
                <a:lnTo>
                  <a:pt x="210896" y="421792"/>
                </a:lnTo>
                <a:lnTo>
                  <a:pt x="259248" y="416221"/>
                </a:lnTo>
                <a:lnTo>
                  <a:pt x="303638" y="400353"/>
                </a:lnTo>
                <a:lnTo>
                  <a:pt x="342799" y="375455"/>
                </a:lnTo>
                <a:lnTo>
                  <a:pt x="375463" y="342794"/>
                </a:lnTo>
                <a:lnTo>
                  <a:pt x="400364" y="303636"/>
                </a:lnTo>
                <a:lnTo>
                  <a:pt x="416233" y="259247"/>
                </a:lnTo>
                <a:lnTo>
                  <a:pt x="421805" y="210896"/>
                </a:lnTo>
                <a:lnTo>
                  <a:pt x="416233" y="162544"/>
                </a:lnTo>
                <a:lnTo>
                  <a:pt x="400364" y="118156"/>
                </a:lnTo>
                <a:lnTo>
                  <a:pt x="375463" y="78997"/>
                </a:lnTo>
                <a:lnTo>
                  <a:pt x="342799" y="46336"/>
                </a:lnTo>
                <a:lnTo>
                  <a:pt x="303638" y="21438"/>
                </a:lnTo>
                <a:lnTo>
                  <a:pt x="259248" y="5570"/>
                </a:lnTo>
                <a:lnTo>
                  <a:pt x="210896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0" name="object 1610"/>
          <p:cNvSpPr/>
          <p:nvPr/>
        </p:nvSpPr>
        <p:spPr>
          <a:xfrm>
            <a:off x="3764709" y="5774537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10" h="548004">
                <a:moveTo>
                  <a:pt x="106229" y="187388"/>
                </a:moveTo>
                <a:lnTo>
                  <a:pt x="88480" y="187388"/>
                </a:lnTo>
                <a:lnTo>
                  <a:pt x="116090" y="214998"/>
                </a:lnTo>
                <a:lnTo>
                  <a:pt x="116090" y="547890"/>
                </a:lnTo>
                <a:lnTo>
                  <a:pt x="141300" y="547890"/>
                </a:lnTo>
                <a:lnTo>
                  <a:pt x="141300" y="269557"/>
                </a:lnTo>
                <a:lnTo>
                  <a:pt x="162353" y="253796"/>
                </a:lnTo>
                <a:lnTo>
                  <a:pt x="141300" y="253796"/>
                </a:lnTo>
                <a:lnTo>
                  <a:pt x="141300" y="197256"/>
                </a:lnTo>
                <a:lnTo>
                  <a:pt x="116090" y="197256"/>
                </a:lnTo>
                <a:lnTo>
                  <a:pt x="106229" y="187388"/>
                </a:lnTo>
                <a:close/>
              </a:path>
              <a:path w="270510" h="548004">
                <a:moveTo>
                  <a:pt x="196519" y="68402"/>
                </a:moveTo>
                <a:lnTo>
                  <a:pt x="183946" y="68402"/>
                </a:lnTo>
                <a:lnTo>
                  <a:pt x="183946" y="221856"/>
                </a:lnTo>
                <a:lnTo>
                  <a:pt x="141300" y="253796"/>
                </a:lnTo>
                <a:lnTo>
                  <a:pt x="162353" y="253796"/>
                </a:lnTo>
                <a:lnTo>
                  <a:pt x="217640" y="212407"/>
                </a:lnTo>
                <a:lnTo>
                  <a:pt x="196519" y="212407"/>
                </a:lnTo>
                <a:lnTo>
                  <a:pt x="196519" y="143471"/>
                </a:lnTo>
                <a:lnTo>
                  <a:pt x="214277" y="125730"/>
                </a:lnTo>
                <a:lnTo>
                  <a:pt x="196519" y="125730"/>
                </a:lnTo>
                <a:lnTo>
                  <a:pt x="196519" y="68402"/>
                </a:lnTo>
                <a:close/>
              </a:path>
              <a:path w="270510" h="548004">
                <a:moveTo>
                  <a:pt x="8902" y="89992"/>
                </a:moveTo>
                <a:lnTo>
                  <a:pt x="0" y="98894"/>
                </a:lnTo>
                <a:lnTo>
                  <a:pt x="78917" y="177876"/>
                </a:lnTo>
                <a:lnTo>
                  <a:pt x="3124" y="211086"/>
                </a:lnTo>
                <a:lnTo>
                  <a:pt x="8115" y="222516"/>
                </a:lnTo>
                <a:lnTo>
                  <a:pt x="88480" y="187388"/>
                </a:lnTo>
                <a:lnTo>
                  <a:pt x="106229" y="187388"/>
                </a:lnTo>
                <a:lnTo>
                  <a:pt x="8902" y="89992"/>
                </a:lnTo>
                <a:close/>
              </a:path>
              <a:path w="270510" h="548004">
                <a:moveTo>
                  <a:pt x="262445" y="163080"/>
                </a:moveTo>
                <a:lnTo>
                  <a:pt x="196519" y="212407"/>
                </a:lnTo>
                <a:lnTo>
                  <a:pt x="217640" y="212407"/>
                </a:lnTo>
                <a:lnTo>
                  <a:pt x="270027" y="173189"/>
                </a:lnTo>
                <a:lnTo>
                  <a:pt x="262445" y="163080"/>
                </a:lnTo>
                <a:close/>
              </a:path>
              <a:path w="270510" h="548004">
                <a:moveTo>
                  <a:pt x="49987" y="28219"/>
                </a:moveTo>
                <a:lnTo>
                  <a:pt x="41084" y="37122"/>
                </a:lnTo>
                <a:lnTo>
                  <a:pt x="116090" y="112128"/>
                </a:lnTo>
                <a:lnTo>
                  <a:pt x="116090" y="197256"/>
                </a:lnTo>
                <a:lnTo>
                  <a:pt x="141300" y="197256"/>
                </a:lnTo>
                <a:lnTo>
                  <a:pt x="141300" y="94322"/>
                </a:lnTo>
                <a:lnTo>
                  <a:pt x="116090" y="94322"/>
                </a:lnTo>
                <a:lnTo>
                  <a:pt x="49987" y="28219"/>
                </a:lnTo>
                <a:close/>
              </a:path>
              <a:path w="270510" h="548004">
                <a:moveTo>
                  <a:pt x="245719" y="76517"/>
                </a:moveTo>
                <a:lnTo>
                  <a:pt x="196519" y="125730"/>
                </a:lnTo>
                <a:lnTo>
                  <a:pt x="214277" y="125730"/>
                </a:lnTo>
                <a:lnTo>
                  <a:pt x="254622" y="85420"/>
                </a:lnTo>
                <a:lnTo>
                  <a:pt x="245719" y="76517"/>
                </a:lnTo>
                <a:close/>
              </a:path>
              <a:path w="270510" h="548004">
                <a:moveTo>
                  <a:pt x="141300" y="0"/>
                </a:moveTo>
                <a:lnTo>
                  <a:pt x="116090" y="0"/>
                </a:lnTo>
                <a:lnTo>
                  <a:pt x="116090" y="94322"/>
                </a:lnTo>
                <a:lnTo>
                  <a:pt x="141300" y="94322"/>
                </a:lnTo>
                <a:lnTo>
                  <a:pt x="141300" y="71043"/>
                </a:lnTo>
                <a:lnTo>
                  <a:pt x="159127" y="53238"/>
                </a:lnTo>
                <a:lnTo>
                  <a:pt x="141300" y="53238"/>
                </a:lnTo>
                <a:lnTo>
                  <a:pt x="141300" y="0"/>
                </a:lnTo>
                <a:close/>
              </a:path>
              <a:path w="270510" h="548004">
                <a:moveTo>
                  <a:pt x="185026" y="9512"/>
                </a:moveTo>
                <a:lnTo>
                  <a:pt x="141300" y="53238"/>
                </a:lnTo>
                <a:lnTo>
                  <a:pt x="159127" y="53238"/>
                </a:lnTo>
                <a:lnTo>
                  <a:pt x="193929" y="18478"/>
                </a:lnTo>
                <a:lnTo>
                  <a:pt x="185026" y="9512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1" name="object 1611"/>
          <p:cNvSpPr/>
          <p:nvPr/>
        </p:nvSpPr>
        <p:spPr>
          <a:xfrm>
            <a:off x="3710293" y="6118734"/>
            <a:ext cx="203150" cy="77688"/>
          </a:xfrm>
          <a:custGeom>
            <a:avLst/>
            <a:gdLst/>
            <a:ahLst/>
            <a:cxnLst/>
            <a:rect l="l" t="t" r="r" b="b"/>
            <a:pathLst>
              <a:path w="288925" h="110490">
                <a:moveTo>
                  <a:pt x="180403" y="0"/>
                </a:moveTo>
                <a:lnTo>
                  <a:pt x="108038" y="0"/>
                </a:lnTo>
                <a:lnTo>
                  <a:pt x="65981" y="8481"/>
                </a:lnTo>
                <a:lnTo>
                  <a:pt x="31640" y="31621"/>
                </a:lnTo>
                <a:lnTo>
                  <a:pt x="8488" y="65960"/>
                </a:lnTo>
                <a:lnTo>
                  <a:pt x="0" y="108038"/>
                </a:lnTo>
                <a:lnTo>
                  <a:pt x="0" y="110147"/>
                </a:lnTo>
                <a:lnTo>
                  <a:pt x="288378" y="110147"/>
                </a:lnTo>
                <a:lnTo>
                  <a:pt x="288378" y="108038"/>
                </a:lnTo>
                <a:lnTo>
                  <a:pt x="279899" y="65960"/>
                </a:lnTo>
                <a:lnTo>
                  <a:pt x="256770" y="31621"/>
                </a:lnTo>
                <a:lnTo>
                  <a:pt x="222451" y="8481"/>
                </a:lnTo>
                <a:lnTo>
                  <a:pt x="180403" y="0"/>
                </a:lnTo>
                <a:close/>
              </a:path>
            </a:pathLst>
          </a:custGeom>
          <a:solidFill>
            <a:srgbClr val="FCC0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2" name="object 1612"/>
          <p:cNvSpPr/>
          <p:nvPr/>
        </p:nvSpPr>
        <p:spPr>
          <a:xfrm>
            <a:off x="3873450" y="6236642"/>
            <a:ext cx="59829" cy="59829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42468" y="0"/>
                </a:moveTo>
                <a:lnTo>
                  <a:pt x="25937" y="3326"/>
                </a:lnTo>
                <a:lnTo>
                  <a:pt x="12438" y="12399"/>
                </a:lnTo>
                <a:lnTo>
                  <a:pt x="3337" y="25862"/>
                </a:lnTo>
                <a:lnTo>
                  <a:pt x="0" y="42354"/>
                </a:lnTo>
                <a:lnTo>
                  <a:pt x="3337" y="58876"/>
                </a:lnTo>
                <a:lnTo>
                  <a:pt x="12438" y="72353"/>
                </a:lnTo>
                <a:lnTo>
                  <a:pt x="25937" y="81432"/>
                </a:lnTo>
                <a:lnTo>
                  <a:pt x="42468" y="84759"/>
                </a:lnTo>
                <a:lnTo>
                  <a:pt x="58987" y="81432"/>
                </a:lnTo>
                <a:lnTo>
                  <a:pt x="72447" y="72353"/>
                </a:lnTo>
                <a:lnTo>
                  <a:pt x="81505" y="58876"/>
                </a:lnTo>
                <a:lnTo>
                  <a:pt x="84823" y="42354"/>
                </a:lnTo>
                <a:lnTo>
                  <a:pt x="81505" y="25862"/>
                </a:lnTo>
                <a:lnTo>
                  <a:pt x="72447" y="12399"/>
                </a:lnTo>
                <a:lnTo>
                  <a:pt x="58987" y="3326"/>
                </a:lnTo>
                <a:lnTo>
                  <a:pt x="42468" y="0"/>
                </a:lnTo>
                <a:close/>
              </a:path>
            </a:pathLst>
          </a:custGeom>
          <a:solidFill>
            <a:srgbClr val="6C6D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3" name="object 1613"/>
          <p:cNvSpPr/>
          <p:nvPr/>
        </p:nvSpPr>
        <p:spPr>
          <a:xfrm>
            <a:off x="3892396" y="6255590"/>
            <a:ext cx="21878" cy="21878"/>
          </a:xfrm>
          <a:custGeom>
            <a:avLst/>
            <a:gdLst/>
            <a:ahLst/>
            <a:cxnLst/>
            <a:rect l="l" t="t" r="r" b="b"/>
            <a:pathLst>
              <a:path w="31114" h="31115">
                <a:moveTo>
                  <a:pt x="24053" y="0"/>
                </a:moveTo>
                <a:lnTo>
                  <a:pt x="6972" y="0"/>
                </a:lnTo>
                <a:lnTo>
                  <a:pt x="0" y="6921"/>
                </a:lnTo>
                <a:lnTo>
                  <a:pt x="0" y="23952"/>
                </a:lnTo>
                <a:lnTo>
                  <a:pt x="6972" y="30860"/>
                </a:lnTo>
                <a:lnTo>
                  <a:pt x="24053" y="30860"/>
                </a:lnTo>
                <a:lnTo>
                  <a:pt x="30975" y="23952"/>
                </a:lnTo>
                <a:lnTo>
                  <a:pt x="30975" y="6921"/>
                </a:lnTo>
                <a:lnTo>
                  <a:pt x="2405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4" name="object 1614"/>
          <p:cNvSpPr/>
          <p:nvPr/>
        </p:nvSpPr>
        <p:spPr>
          <a:xfrm>
            <a:off x="3652063" y="6196182"/>
            <a:ext cx="319682" cy="65633"/>
          </a:xfrm>
          <a:custGeom>
            <a:avLst/>
            <a:gdLst/>
            <a:ahLst/>
            <a:cxnLst/>
            <a:rect l="l" t="t" r="r" b="b"/>
            <a:pathLst>
              <a:path w="454660" h="93345">
                <a:moveTo>
                  <a:pt x="380415" y="0"/>
                </a:moveTo>
                <a:lnTo>
                  <a:pt x="73685" y="0"/>
                </a:lnTo>
                <a:lnTo>
                  <a:pt x="44994" y="5787"/>
                </a:lnTo>
                <a:lnTo>
                  <a:pt x="21574" y="21574"/>
                </a:lnTo>
                <a:lnTo>
                  <a:pt x="5787" y="44994"/>
                </a:lnTo>
                <a:lnTo>
                  <a:pt x="0" y="73685"/>
                </a:lnTo>
                <a:lnTo>
                  <a:pt x="0" y="92875"/>
                </a:lnTo>
                <a:lnTo>
                  <a:pt x="61061" y="92875"/>
                </a:lnTo>
                <a:lnTo>
                  <a:pt x="66994" y="74546"/>
                </a:lnTo>
                <a:lnTo>
                  <a:pt x="78693" y="59793"/>
                </a:lnTo>
                <a:lnTo>
                  <a:pt x="94839" y="49957"/>
                </a:lnTo>
                <a:lnTo>
                  <a:pt x="114109" y="46380"/>
                </a:lnTo>
                <a:lnTo>
                  <a:pt x="448594" y="46380"/>
                </a:lnTo>
                <a:lnTo>
                  <a:pt x="448315" y="44994"/>
                </a:lnTo>
                <a:lnTo>
                  <a:pt x="432531" y="21574"/>
                </a:lnTo>
                <a:lnTo>
                  <a:pt x="409111" y="5787"/>
                </a:lnTo>
                <a:lnTo>
                  <a:pt x="380415" y="0"/>
                </a:lnTo>
                <a:close/>
              </a:path>
              <a:path w="454660" h="93345">
                <a:moveTo>
                  <a:pt x="357314" y="46380"/>
                </a:moveTo>
                <a:lnTo>
                  <a:pt x="114109" y="46380"/>
                </a:lnTo>
                <a:lnTo>
                  <a:pt x="133313" y="49957"/>
                </a:lnTo>
                <a:lnTo>
                  <a:pt x="149425" y="59793"/>
                </a:lnTo>
                <a:lnTo>
                  <a:pt x="161111" y="74546"/>
                </a:lnTo>
                <a:lnTo>
                  <a:pt x="167043" y="92875"/>
                </a:lnTo>
                <a:lnTo>
                  <a:pt x="304266" y="92875"/>
                </a:lnTo>
                <a:lnTo>
                  <a:pt x="310235" y="74546"/>
                </a:lnTo>
                <a:lnTo>
                  <a:pt x="321946" y="59793"/>
                </a:lnTo>
                <a:lnTo>
                  <a:pt x="338079" y="49957"/>
                </a:lnTo>
                <a:lnTo>
                  <a:pt x="357314" y="46380"/>
                </a:lnTo>
                <a:close/>
              </a:path>
              <a:path w="454660" h="93345">
                <a:moveTo>
                  <a:pt x="448594" y="46380"/>
                </a:moveTo>
                <a:lnTo>
                  <a:pt x="357314" y="46380"/>
                </a:lnTo>
                <a:lnTo>
                  <a:pt x="376548" y="49957"/>
                </a:lnTo>
                <a:lnTo>
                  <a:pt x="392676" y="59793"/>
                </a:lnTo>
                <a:lnTo>
                  <a:pt x="404372" y="74546"/>
                </a:lnTo>
                <a:lnTo>
                  <a:pt x="410311" y="92875"/>
                </a:lnTo>
                <a:lnTo>
                  <a:pt x="454101" y="92875"/>
                </a:lnTo>
                <a:lnTo>
                  <a:pt x="454101" y="73685"/>
                </a:lnTo>
                <a:lnTo>
                  <a:pt x="448594" y="46380"/>
                </a:lnTo>
                <a:close/>
              </a:path>
            </a:pathLst>
          </a:custGeom>
          <a:solidFill>
            <a:srgbClr val="FCC0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5" name="object 1615"/>
          <p:cNvSpPr/>
          <p:nvPr/>
        </p:nvSpPr>
        <p:spPr>
          <a:xfrm>
            <a:off x="3702454" y="6236642"/>
            <a:ext cx="59829" cy="59829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42405" y="0"/>
                </a:moveTo>
                <a:lnTo>
                  <a:pt x="25883" y="3326"/>
                </a:lnTo>
                <a:lnTo>
                  <a:pt x="12406" y="12399"/>
                </a:lnTo>
                <a:lnTo>
                  <a:pt x="3327" y="25862"/>
                </a:lnTo>
                <a:lnTo>
                  <a:pt x="0" y="42354"/>
                </a:lnTo>
                <a:lnTo>
                  <a:pt x="3327" y="58876"/>
                </a:lnTo>
                <a:lnTo>
                  <a:pt x="12406" y="72353"/>
                </a:lnTo>
                <a:lnTo>
                  <a:pt x="25883" y="81432"/>
                </a:lnTo>
                <a:lnTo>
                  <a:pt x="42405" y="84759"/>
                </a:lnTo>
                <a:lnTo>
                  <a:pt x="58897" y="81432"/>
                </a:lnTo>
                <a:lnTo>
                  <a:pt x="72359" y="72353"/>
                </a:lnTo>
                <a:lnTo>
                  <a:pt x="81433" y="58876"/>
                </a:lnTo>
                <a:lnTo>
                  <a:pt x="84759" y="42354"/>
                </a:lnTo>
                <a:lnTo>
                  <a:pt x="81433" y="25862"/>
                </a:lnTo>
                <a:lnTo>
                  <a:pt x="72359" y="12399"/>
                </a:lnTo>
                <a:lnTo>
                  <a:pt x="58897" y="3326"/>
                </a:lnTo>
                <a:lnTo>
                  <a:pt x="42405" y="0"/>
                </a:lnTo>
                <a:close/>
              </a:path>
            </a:pathLst>
          </a:custGeom>
          <a:solidFill>
            <a:srgbClr val="6C6D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6" name="object 1616"/>
          <p:cNvSpPr/>
          <p:nvPr/>
        </p:nvSpPr>
        <p:spPr>
          <a:xfrm>
            <a:off x="3721373" y="6255590"/>
            <a:ext cx="21878" cy="21878"/>
          </a:xfrm>
          <a:custGeom>
            <a:avLst/>
            <a:gdLst/>
            <a:ahLst/>
            <a:cxnLst/>
            <a:rect l="l" t="t" r="r" b="b"/>
            <a:pathLst>
              <a:path w="31114" h="31115">
                <a:moveTo>
                  <a:pt x="24002" y="0"/>
                </a:moveTo>
                <a:lnTo>
                  <a:pt x="6972" y="0"/>
                </a:lnTo>
                <a:lnTo>
                  <a:pt x="0" y="6921"/>
                </a:lnTo>
                <a:lnTo>
                  <a:pt x="0" y="23952"/>
                </a:lnTo>
                <a:lnTo>
                  <a:pt x="6972" y="30860"/>
                </a:lnTo>
                <a:lnTo>
                  <a:pt x="24002" y="30860"/>
                </a:lnTo>
                <a:lnTo>
                  <a:pt x="30975" y="23952"/>
                </a:lnTo>
                <a:lnTo>
                  <a:pt x="30975" y="6921"/>
                </a:lnTo>
                <a:lnTo>
                  <a:pt x="2400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7" name="object 1617"/>
          <p:cNvSpPr/>
          <p:nvPr/>
        </p:nvSpPr>
        <p:spPr>
          <a:xfrm>
            <a:off x="3725477" y="6133384"/>
            <a:ext cx="173682" cy="62954"/>
          </a:xfrm>
          <a:custGeom>
            <a:avLst/>
            <a:gdLst/>
            <a:ahLst/>
            <a:cxnLst/>
            <a:rect l="l" t="t" r="r" b="b"/>
            <a:pathLst>
              <a:path w="247014" h="89534">
                <a:moveTo>
                  <a:pt x="108457" y="0"/>
                </a:moveTo>
                <a:lnTo>
                  <a:pt x="87223" y="0"/>
                </a:lnTo>
                <a:lnTo>
                  <a:pt x="53315" y="6861"/>
                </a:lnTo>
                <a:lnTo>
                  <a:pt x="25585" y="25566"/>
                </a:lnTo>
                <a:lnTo>
                  <a:pt x="6868" y="53294"/>
                </a:lnTo>
                <a:lnTo>
                  <a:pt x="0" y="87223"/>
                </a:lnTo>
                <a:lnTo>
                  <a:pt x="0" y="89331"/>
                </a:lnTo>
                <a:lnTo>
                  <a:pt x="108457" y="89331"/>
                </a:lnTo>
                <a:lnTo>
                  <a:pt x="108457" y="0"/>
                </a:lnTo>
                <a:close/>
              </a:path>
              <a:path w="247014" h="89534">
                <a:moveTo>
                  <a:pt x="159588" y="0"/>
                </a:moveTo>
                <a:lnTo>
                  <a:pt x="138353" y="0"/>
                </a:lnTo>
                <a:lnTo>
                  <a:pt x="138353" y="89331"/>
                </a:lnTo>
                <a:lnTo>
                  <a:pt x="246748" y="89331"/>
                </a:lnTo>
                <a:lnTo>
                  <a:pt x="246748" y="87223"/>
                </a:lnTo>
                <a:lnTo>
                  <a:pt x="239889" y="53294"/>
                </a:lnTo>
                <a:lnTo>
                  <a:pt x="221194" y="25566"/>
                </a:lnTo>
                <a:lnTo>
                  <a:pt x="193486" y="6861"/>
                </a:lnTo>
                <a:lnTo>
                  <a:pt x="159588" y="0"/>
                </a:lnTo>
                <a:close/>
              </a:path>
            </a:pathLst>
          </a:custGeom>
          <a:solidFill>
            <a:srgbClr val="3C7A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8" name="object 1618"/>
          <p:cNvSpPr/>
          <p:nvPr/>
        </p:nvSpPr>
        <p:spPr>
          <a:xfrm>
            <a:off x="2114950" y="5594408"/>
            <a:ext cx="312093" cy="147786"/>
          </a:xfrm>
          <a:custGeom>
            <a:avLst/>
            <a:gdLst/>
            <a:ahLst/>
            <a:cxnLst/>
            <a:rect l="l" t="t" r="r" b="b"/>
            <a:pathLst>
              <a:path w="443865" h="210184">
                <a:moveTo>
                  <a:pt x="0" y="210107"/>
                </a:moveTo>
                <a:lnTo>
                  <a:pt x="443458" y="210107"/>
                </a:lnTo>
                <a:lnTo>
                  <a:pt x="443458" y="0"/>
                </a:lnTo>
                <a:lnTo>
                  <a:pt x="0" y="0"/>
                </a:lnTo>
                <a:lnTo>
                  <a:pt x="0" y="210107"/>
                </a:lnTo>
                <a:close/>
              </a:path>
            </a:pathLst>
          </a:custGeom>
          <a:solidFill>
            <a:srgbClr val="F9D3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9" name="object 1619"/>
          <p:cNvSpPr/>
          <p:nvPr/>
        </p:nvSpPr>
        <p:spPr>
          <a:xfrm>
            <a:off x="2234910" y="5790949"/>
            <a:ext cx="191988" cy="147786"/>
          </a:xfrm>
          <a:custGeom>
            <a:avLst/>
            <a:gdLst/>
            <a:ahLst/>
            <a:cxnLst/>
            <a:rect l="l" t="t" r="r" b="b"/>
            <a:pathLst>
              <a:path w="273050" h="210184">
                <a:moveTo>
                  <a:pt x="0" y="209562"/>
                </a:moveTo>
                <a:lnTo>
                  <a:pt x="272846" y="209562"/>
                </a:lnTo>
                <a:lnTo>
                  <a:pt x="272846" y="0"/>
                </a:lnTo>
                <a:lnTo>
                  <a:pt x="0" y="0"/>
                </a:lnTo>
                <a:lnTo>
                  <a:pt x="0" y="209562"/>
                </a:lnTo>
                <a:close/>
              </a:path>
            </a:pathLst>
          </a:custGeom>
          <a:solidFill>
            <a:srgbClr val="F9D3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0" name="object 1620"/>
          <p:cNvSpPr/>
          <p:nvPr/>
        </p:nvSpPr>
        <p:spPr>
          <a:xfrm>
            <a:off x="2234910" y="5987109"/>
            <a:ext cx="191988" cy="172789"/>
          </a:xfrm>
          <a:custGeom>
            <a:avLst/>
            <a:gdLst/>
            <a:ahLst/>
            <a:cxnLst/>
            <a:rect l="l" t="t" r="r" b="b"/>
            <a:pathLst>
              <a:path w="273050" h="245745">
                <a:moveTo>
                  <a:pt x="0" y="245454"/>
                </a:moveTo>
                <a:lnTo>
                  <a:pt x="272846" y="245454"/>
                </a:lnTo>
                <a:lnTo>
                  <a:pt x="272846" y="0"/>
                </a:lnTo>
                <a:lnTo>
                  <a:pt x="0" y="0"/>
                </a:lnTo>
                <a:lnTo>
                  <a:pt x="0" y="245454"/>
                </a:lnTo>
                <a:close/>
              </a:path>
            </a:pathLst>
          </a:custGeom>
          <a:solidFill>
            <a:srgbClr val="F9D3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1" name="object 1621"/>
          <p:cNvSpPr/>
          <p:nvPr/>
        </p:nvSpPr>
        <p:spPr>
          <a:xfrm>
            <a:off x="2331762" y="6142490"/>
            <a:ext cx="104477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7980" y="0"/>
                </a:lnTo>
              </a:path>
            </a:pathLst>
          </a:custGeom>
          <a:ln w="48971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2" name="object 1622"/>
          <p:cNvSpPr/>
          <p:nvPr/>
        </p:nvSpPr>
        <p:spPr>
          <a:xfrm>
            <a:off x="2234912" y="5938299"/>
            <a:ext cx="200471" cy="49113"/>
          </a:xfrm>
          <a:custGeom>
            <a:avLst/>
            <a:gdLst/>
            <a:ahLst/>
            <a:cxnLst/>
            <a:rect l="l" t="t" r="r" b="b"/>
            <a:pathLst>
              <a:path w="285115" h="69850">
                <a:moveTo>
                  <a:pt x="0" y="69418"/>
                </a:moveTo>
                <a:lnTo>
                  <a:pt x="284833" y="69418"/>
                </a:lnTo>
                <a:lnTo>
                  <a:pt x="284833" y="0"/>
                </a:lnTo>
                <a:lnTo>
                  <a:pt x="0" y="0"/>
                </a:lnTo>
                <a:lnTo>
                  <a:pt x="0" y="69418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3" name="object 1623"/>
          <p:cNvSpPr/>
          <p:nvPr/>
        </p:nvSpPr>
        <p:spPr>
          <a:xfrm>
            <a:off x="2106500" y="5742140"/>
            <a:ext cx="329059" cy="49113"/>
          </a:xfrm>
          <a:custGeom>
            <a:avLst/>
            <a:gdLst/>
            <a:ahLst/>
            <a:cxnLst/>
            <a:rect l="l" t="t" r="r" b="b"/>
            <a:pathLst>
              <a:path w="467994" h="69850">
                <a:moveTo>
                  <a:pt x="467398" y="0"/>
                </a:moveTo>
                <a:lnTo>
                  <a:pt x="0" y="673"/>
                </a:lnTo>
                <a:lnTo>
                  <a:pt x="127" y="69418"/>
                </a:lnTo>
                <a:lnTo>
                  <a:pt x="467461" y="68821"/>
                </a:lnTo>
                <a:lnTo>
                  <a:pt x="467398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4" name="object 1624"/>
          <p:cNvSpPr/>
          <p:nvPr/>
        </p:nvSpPr>
        <p:spPr>
          <a:xfrm>
            <a:off x="2372941" y="6011128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148" y="127292"/>
                </a:lnTo>
                <a:lnTo>
                  <a:pt x="41148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8E71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5" name="object 1625"/>
          <p:cNvSpPr/>
          <p:nvPr/>
        </p:nvSpPr>
        <p:spPr>
          <a:xfrm>
            <a:off x="2344032" y="6011163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148" y="127228"/>
                </a:lnTo>
                <a:lnTo>
                  <a:pt x="41148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8E71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6" name="object 1626"/>
          <p:cNvSpPr/>
          <p:nvPr/>
        </p:nvSpPr>
        <p:spPr>
          <a:xfrm>
            <a:off x="2372941" y="6097307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7" name="object 1627"/>
          <p:cNvSpPr/>
          <p:nvPr/>
        </p:nvSpPr>
        <p:spPr>
          <a:xfrm>
            <a:off x="2375288" y="601738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8" name="object 1628"/>
          <p:cNvSpPr/>
          <p:nvPr/>
        </p:nvSpPr>
        <p:spPr>
          <a:xfrm>
            <a:off x="2372941" y="601426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9" name="object 1629"/>
          <p:cNvSpPr/>
          <p:nvPr/>
        </p:nvSpPr>
        <p:spPr>
          <a:xfrm>
            <a:off x="2398678" y="601738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0" name="object 1630"/>
          <p:cNvSpPr/>
          <p:nvPr/>
        </p:nvSpPr>
        <p:spPr>
          <a:xfrm>
            <a:off x="2344032" y="609763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1" name="object 1631"/>
          <p:cNvSpPr/>
          <p:nvPr/>
        </p:nvSpPr>
        <p:spPr>
          <a:xfrm>
            <a:off x="2347268" y="601771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9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2" name="object 1632"/>
          <p:cNvSpPr/>
          <p:nvPr/>
        </p:nvSpPr>
        <p:spPr>
          <a:xfrm>
            <a:off x="2344032" y="6014590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3" name="object 1633"/>
          <p:cNvSpPr/>
          <p:nvPr/>
        </p:nvSpPr>
        <p:spPr>
          <a:xfrm>
            <a:off x="2370615" y="6017592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40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4" name="object 1634"/>
          <p:cNvSpPr/>
          <p:nvPr/>
        </p:nvSpPr>
        <p:spPr>
          <a:xfrm>
            <a:off x="2350470" y="6069557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5" name="object 1635"/>
          <p:cNvSpPr/>
          <p:nvPr/>
        </p:nvSpPr>
        <p:spPr>
          <a:xfrm>
            <a:off x="2377661" y="6069530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6" name="object 1636"/>
          <p:cNvSpPr/>
          <p:nvPr/>
        </p:nvSpPr>
        <p:spPr>
          <a:xfrm>
            <a:off x="2350461" y="6042393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7" name="object 1637"/>
          <p:cNvSpPr/>
          <p:nvPr/>
        </p:nvSpPr>
        <p:spPr>
          <a:xfrm>
            <a:off x="2377661" y="6042393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8" name="object 1638"/>
          <p:cNvSpPr/>
          <p:nvPr/>
        </p:nvSpPr>
        <p:spPr>
          <a:xfrm>
            <a:off x="2339933" y="6108147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9" name="object 1639"/>
          <p:cNvSpPr/>
          <p:nvPr/>
        </p:nvSpPr>
        <p:spPr>
          <a:xfrm>
            <a:off x="2339933" y="6102160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0" name="object 1640"/>
          <p:cNvSpPr/>
          <p:nvPr/>
        </p:nvSpPr>
        <p:spPr>
          <a:xfrm>
            <a:off x="2372941" y="5816397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148" y="127292"/>
                </a:lnTo>
                <a:lnTo>
                  <a:pt x="41148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1" name="object 1641"/>
          <p:cNvSpPr/>
          <p:nvPr/>
        </p:nvSpPr>
        <p:spPr>
          <a:xfrm>
            <a:off x="2344032" y="5816434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148" y="127228"/>
                </a:lnTo>
                <a:lnTo>
                  <a:pt x="41148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2" name="object 1642"/>
          <p:cNvSpPr/>
          <p:nvPr/>
        </p:nvSpPr>
        <p:spPr>
          <a:xfrm>
            <a:off x="2372941" y="590257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3" name="object 1643"/>
          <p:cNvSpPr/>
          <p:nvPr/>
        </p:nvSpPr>
        <p:spPr>
          <a:xfrm>
            <a:off x="2375288" y="582265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4" name="object 1644"/>
          <p:cNvSpPr/>
          <p:nvPr/>
        </p:nvSpPr>
        <p:spPr>
          <a:xfrm>
            <a:off x="2372941" y="581953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5" name="object 1645"/>
          <p:cNvSpPr/>
          <p:nvPr/>
        </p:nvSpPr>
        <p:spPr>
          <a:xfrm>
            <a:off x="2398678" y="582288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9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6" name="object 1646"/>
          <p:cNvSpPr/>
          <p:nvPr/>
        </p:nvSpPr>
        <p:spPr>
          <a:xfrm>
            <a:off x="2344032" y="5902969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7" name="object 1647"/>
          <p:cNvSpPr/>
          <p:nvPr/>
        </p:nvSpPr>
        <p:spPr>
          <a:xfrm>
            <a:off x="2347268" y="582305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8" name="object 1648"/>
          <p:cNvSpPr/>
          <p:nvPr/>
        </p:nvSpPr>
        <p:spPr>
          <a:xfrm>
            <a:off x="2344032" y="5819924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9" name="object 1649"/>
          <p:cNvSpPr/>
          <p:nvPr/>
        </p:nvSpPr>
        <p:spPr>
          <a:xfrm>
            <a:off x="2370615" y="582286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0" name="object 1650"/>
          <p:cNvSpPr/>
          <p:nvPr/>
        </p:nvSpPr>
        <p:spPr>
          <a:xfrm>
            <a:off x="2350470" y="5874787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6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1" name="object 1651"/>
          <p:cNvSpPr/>
          <p:nvPr/>
        </p:nvSpPr>
        <p:spPr>
          <a:xfrm>
            <a:off x="2377661" y="587480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2" name="object 1652"/>
          <p:cNvSpPr/>
          <p:nvPr/>
        </p:nvSpPr>
        <p:spPr>
          <a:xfrm>
            <a:off x="2350461" y="5847646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3" name="object 1653"/>
          <p:cNvSpPr/>
          <p:nvPr/>
        </p:nvSpPr>
        <p:spPr>
          <a:xfrm>
            <a:off x="2377661" y="5847646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4" name="object 1654"/>
          <p:cNvSpPr/>
          <p:nvPr/>
        </p:nvSpPr>
        <p:spPr>
          <a:xfrm>
            <a:off x="2339933" y="5913373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5" name="object 1655"/>
          <p:cNvSpPr/>
          <p:nvPr/>
        </p:nvSpPr>
        <p:spPr>
          <a:xfrm>
            <a:off x="2339933" y="5907386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6" name="object 1656"/>
          <p:cNvSpPr/>
          <p:nvPr/>
        </p:nvSpPr>
        <p:spPr>
          <a:xfrm>
            <a:off x="2270855" y="5816397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148" y="127292"/>
                </a:lnTo>
                <a:lnTo>
                  <a:pt x="41148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7" name="object 1657"/>
          <p:cNvSpPr/>
          <p:nvPr/>
        </p:nvSpPr>
        <p:spPr>
          <a:xfrm>
            <a:off x="2241930" y="5816434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148" y="127228"/>
                </a:lnTo>
                <a:lnTo>
                  <a:pt x="41148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8" name="object 1658"/>
          <p:cNvSpPr/>
          <p:nvPr/>
        </p:nvSpPr>
        <p:spPr>
          <a:xfrm>
            <a:off x="2270855" y="590257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9" name="object 1659"/>
          <p:cNvSpPr/>
          <p:nvPr/>
        </p:nvSpPr>
        <p:spPr>
          <a:xfrm>
            <a:off x="2273202" y="582265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0" name="object 1660"/>
          <p:cNvSpPr/>
          <p:nvPr/>
        </p:nvSpPr>
        <p:spPr>
          <a:xfrm>
            <a:off x="2270855" y="581953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1" name="object 1661"/>
          <p:cNvSpPr/>
          <p:nvPr/>
        </p:nvSpPr>
        <p:spPr>
          <a:xfrm>
            <a:off x="2296571" y="582288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2" name="object 1662"/>
          <p:cNvSpPr/>
          <p:nvPr/>
        </p:nvSpPr>
        <p:spPr>
          <a:xfrm>
            <a:off x="2241930" y="5902969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3" name="object 1663"/>
          <p:cNvSpPr/>
          <p:nvPr/>
        </p:nvSpPr>
        <p:spPr>
          <a:xfrm>
            <a:off x="2245143" y="582305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4" name="object 1664"/>
          <p:cNvSpPr/>
          <p:nvPr/>
        </p:nvSpPr>
        <p:spPr>
          <a:xfrm>
            <a:off x="2241930" y="5819924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5" name="object 1665"/>
          <p:cNvSpPr/>
          <p:nvPr/>
        </p:nvSpPr>
        <p:spPr>
          <a:xfrm>
            <a:off x="2268512" y="582286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6" name="object 1666"/>
          <p:cNvSpPr/>
          <p:nvPr/>
        </p:nvSpPr>
        <p:spPr>
          <a:xfrm>
            <a:off x="2248363" y="5874787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7" name="object 1667"/>
          <p:cNvSpPr/>
          <p:nvPr/>
        </p:nvSpPr>
        <p:spPr>
          <a:xfrm>
            <a:off x="2275559" y="587480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8" name="object 1668"/>
          <p:cNvSpPr/>
          <p:nvPr/>
        </p:nvSpPr>
        <p:spPr>
          <a:xfrm>
            <a:off x="2248359" y="5847646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9" name="object 1669"/>
          <p:cNvSpPr/>
          <p:nvPr/>
        </p:nvSpPr>
        <p:spPr>
          <a:xfrm>
            <a:off x="2275559" y="5847646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0" name="object 1670"/>
          <p:cNvSpPr/>
          <p:nvPr/>
        </p:nvSpPr>
        <p:spPr>
          <a:xfrm>
            <a:off x="2237831" y="5913373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1" name="object 1671"/>
          <p:cNvSpPr/>
          <p:nvPr/>
        </p:nvSpPr>
        <p:spPr>
          <a:xfrm>
            <a:off x="2237831" y="5907386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2" name="object 1672"/>
          <p:cNvSpPr/>
          <p:nvPr/>
        </p:nvSpPr>
        <p:spPr>
          <a:xfrm>
            <a:off x="2211262" y="5530243"/>
            <a:ext cx="119211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519" y="0"/>
                </a:lnTo>
              </a:path>
            </a:pathLst>
          </a:custGeom>
          <a:ln w="45656">
            <a:solidFill>
              <a:srgbClr val="F9D38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3" name="object 1673"/>
          <p:cNvSpPr/>
          <p:nvPr/>
        </p:nvSpPr>
        <p:spPr>
          <a:xfrm>
            <a:off x="2106500" y="5546006"/>
            <a:ext cx="329059" cy="49113"/>
          </a:xfrm>
          <a:custGeom>
            <a:avLst/>
            <a:gdLst/>
            <a:ahLst/>
            <a:cxnLst/>
            <a:rect l="l" t="t" r="r" b="b"/>
            <a:pathLst>
              <a:path w="467994" h="69850">
                <a:moveTo>
                  <a:pt x="467398" y="0"/>
                </a:moveTo>
                <a:lnTo>
                  <a:pt x="0" y="673"/>
                </a:lnTo>
                <a:lnTo>
                  <a:pt x="127" y="69418"/>
                </a:lnTo>
                <a:lnTo>
                  <a:pt x="467461" y="68821"/>
                </a:lnTo>
                <a:lnTo>
                  <a:pt x="467398" y="0"/>
                </a:lnTo>
                <a:close/>
              </a:path>
            </a:pathLst>
          </a:custGeom>
          <a:solidFill>
            <a:srgbClr val="E8B3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4" name="object 1674"/>
          <p:cNvSpPr/>
          <p:nvPr/>
        </p:nvSpPr>
        <p:spPr>
          <a:xfrm>
            <a:off x="2168776" y="5620279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084" y="127292"/>
                </a:lnTo>
                <a:lnTo>
                  <a:pt x="41084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866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5" name="object 1675"/>
          <p:cNvSpPr/>
          <p:nvPr/>
        </p:nvSpPr>
        <p:spPr>
          <a:xfrm>
            <a:off x="2139784" y="5620302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211" y="127228"/>
                </a:lnTo>
                <a:lnTo>
                  <a:pt x="41211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866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6" name="object 1676"/>
          <p:cNvSpPr/>
          <p:nvPr/>
        </p:nvSpPr>
        <p:spPr>
          <a:xfrm>
            <a:off x="2168776" y="5706443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084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7" name="object 1677"/>
          <p:cNvSpPr/>
          <p:nvPr/>
        </p:nvSpPr>
        <p:spPr>
          <a:xfrm>
            <a:off x="2171123" y="562652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8" name="object 1678"/>
          <p:cNvSpPr/>
          <p:nvPr/>
        </p:nvSpPr>
        <p:spPr>
          <a:xfrm>
            <a:off x="2168776" y="5623398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084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9" name="object 1679"/>
          <p:cNvSpPr/>
          <p:nvPr/>
        </p:nvSpPr>
        <p:spPr>
          <a:xfrm>
            <a:off x="2194470" y="562674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9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0" name="object 1680"/>
          <p:cNvSpPr/>
          <p:nvPr/>
        </p:nvSpPr>
        <p:spPr>
          <a:xfrm>
            <a:off x="2139784" y="570651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1" name="object 1681"/>
          <p:cNvSpPr/>
          <p:nvPr/>
        </p:nvSpPr>
        <p:spPr>
          <a:xfrm>
            <a:off x="2143019" y="562659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2" name="object 1682"/>
          <p:cNvSpPr/>
          <p:nvPr/>
        </p:nvSpPr>
        <p:spPr>
          <a:xfrm>
            <a:off x="2139784" y="562347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3" name="object 1683"/>
          <p:cNvSpPr/>
          <p:nvPr/>
        </p:nvSpPr>
        <p:spPr>
          <a:xfrm>
            <a:off x="2166410" y="562674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4" name="object 1684"/>
          <p:cNvSpPr/>
          <p:nvPr/>
        </p:nvSpPr>
        <p:spPr>
          <a:xfrm>
            <a:off x="2146257" y="5678670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5" name="object 1685"/>
          <p:cNvSpPr/>
          <p:nvPr/>
        </p:nvSpPr>
        <p:spPr>
          <a:xfrm>
            <a:off x="2173457" y="5678678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6" name="object 1686"/>
          <p:cNvSpPr/>
          <p:nvPr/>
        </p:nvSpPr>
        <p:spPr>
          <a:xfrm>
            <a:off x="2146257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7" name="object 1687"/>
          <p:cNvSpPr/>
          <p:nvPr/>
        </p:nvSpPr>
        <p:spPr>
          <a:xfrm>
            <a:off x="2173457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8" name="object 1688"/>
          <p:cNvSpPr/>
          <p:nvPr/>
        </p:nvSpPr>
        <p:spPr>
          <a:xfrm>
            <a:off x="2135728" y="5717250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9" name="object 1689"/>
          <p:cNvSpPr/>
          <p:nvPr/>
        </p:nvSpPr>
        <p:spPr>
          <a:xfrm>
            <a:off x="2135728" y="5711262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0" name="object 1690"/>
          <p:cNvSpPr/>
          <p:nvPr/>
        </p:nvSpPr>
        <p:spPr>
          <a:xfrm>
            <a:off x="2372941" y="5620279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148" y="127292"/>
                </a:lnTo>
                <a:lnTo>
                  <a:pt x="41148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9C7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1" name="object 1691"/>
          <p:cNvSpPr/>
          <p:nvPr/>
        </p:nvSpPr>
        <p:spPr>
          <a:xfrm>
            <a:off x="2344032" y="5620302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148" y="127228"/>
                </a:lnTo>
                <a:lnTo>
                  <a:pt x="41148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9C7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2" name="object 1692"/>
          <p:cNvSpPr/>
          <p:nvPr/>
        </p:nvSpPr>
        <p:spPr>
          <a:xfrm>
            <a:off x="2372941" y="5706443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3" name="object 1693"/>
          <p:cNvSpPr/>
          <p:nvPr/>
        </p:nvSpPr>
        <p:spPr>
          <a:xfrm>
            <a:off x="2375288" y="562652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4" name="object 1694"/>
          <p:cNvSpPr/>
          <p:nvPr/>
        </p:nvSpPr>
        <p:spPr>
          <a:xfrm>
            <a:off x="2372941" y="5623398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5" name="object 1695"/>
          <p:cNvSpPr/>
          <p:nvPr/>
        </p:nvSpPr>
        <p:spPr>
          <a:xfrm>
            <a:off x="2398678" y="562674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9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6" name="object 1696"/>
          <p:cNvSpPr/>
          <p:nvPr/>
        </p:nvSpPr>
        <p:spPr>
          <a:xfrm>
            <a:off x="2344032" y="570651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7" name="object 1697"/>
          <p:cNvSpPr/>
          <p:nvPr/>
        </p:nvSpPr>
        <p:spPr>
          <a:xfrm>
            <a:off x="2347268" y="562659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8" name="object 1698"/>
          <p:cNvSpPr/>
          <p:nvPr/>
        </p:nvSpPr>
        <p:spPr>
          <a:xfrm>
            <a:off x="2344032" y="562347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9" name="object 1699"/>
          <p:cNvSpPr/>
          <p:nvPr/>
        </p:nvSpPr>
        <p:spPr>
          <a:xfrm>
            <a:off x="2370615" y="562674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0" name="object 1700"/>
          <p:cNvSpPr/>
          <p:nvPr/>
        </p:nvSpPr>
        <p:spPr>
          <a:xfrm>
            <a:off x="2350470" y="5678670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1" name="object 1701"/>
          <p:cNvSpPr/>
          <p:nvPr/>
        </p:nvSpPr>
        <p:spPr>
          <a:xfrm>
            <a:off x="2377661" y="5678678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2" name="object 1702"/>
          <p:cNvSpPr/>
          <p:nvPr/>
        </p:nvSpPr>
        <p:spPr>
          <a:xfrm>
            <a:off x="2350461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3" name="object 1703"/>
          <p:cNvSpPr/>
          <p:nvPr/>
        </p:nvSpPr>
        <p:spPr>
          <a:xfrm>
            <a:off x="2377661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4" name="object 1704"/>
          <p:cNvSpPr/>
          <p:nvPr/>
        </p:nvSpPr>
        <p:spPr>
          <a:xfrm>
            <a:off x="2339933" y="5717250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5" name="object 1705"/>
          <p:cNvSpPr/>
          <p:nvPr/>
        </p:nvSpPr>
        <p:spPr>
          <a:xfrm>
            <a:off x="2339933" y="5711262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6" name="object 1706"/>
          <p:cNvSpPr/>
          <p:nvPr/>
        </p:nvSpPr>
        <p:spPr>
          <a:xfrm>
            <a:off x="2270855" y="5620279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92"/>
                </a:moveTo>
                <a:lnTo>
                  <a:pt x="41148" y="127292"/>
                </a:lnTo>
                <a:lnTo>
                  <a:pt x="41148" y="0"/>
                </a:lnTo>
                <a:lnTo>
                  <a:pt x="0" y="0"/>
                </a:lnTo>
                <a:lnTo>
                  <a:pt x="0" y="127292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7" name="object 1707"/>
          <p:cNvSpPr/>
          <p:nvPr/>
        </p:nvSpPr>
        <p:spPr>
          <a:xfrm>
            <a:off x="2241930" y="5620302"/>
            <a:ext cx="29021" cy="89743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0" y="127228"/>
                </a:moveTo>
                <a:lnTo>
                  <a:pt x="41148" y="127228"/>
                </a:lnTo>
                <a:lnTo>
                  <a:pt x="41148" y="0"/>
                </a:lnTo>
                <a:lnTo>
                  <a:pt x="0" y="0"/>
                </a:lnTo>
                <a:lnTo>
                  <a:pt x="0" y="127228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8" name="object 1708"/>
          <p:cNvSpPr/>
          <p:nvPr/>
        </p:nvSpPr>
        <p:spPr>
          <a:xfrm>
            <a:off x="2270855" y="5706443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9" name="object 1709"/>
          <p:cNvSpPr/>
          <p:nvPr/>
        </p:nvSpPr>
        <p:spPr>
          <a:xfrm>
            <a:off x="2273202" y="562652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0" name="object 1710"/>
          <p:cNvSpPr/>
          <p:nvPr/>
        </p:nvSpPr>
        <p:spPr>
          <a:xfrm>
            <a:off x="2270855" y="5623398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1" name="object 1711"/>
          <p:cNvSpPr/>
          <p:nvPr/>
        </p:nvSpPr>
        <p:spPr>
          <a:xfrm>
            <a:off x="2296571" y="562674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2" name="object 1712"/>
          <p:cNvSpPr/>
          <p:nvPr/>
        </p:nvSpPr>
        <p:spPr>
          <a:xfrm>
            <a:off x="2241930" y="5706516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3" name="object 1713"/>
          <p:cNvSpPr/>
          <p:nvPr/>
        </p:nvSpPr>
        <p:spPr>
          <a:xfrm>
            <a:off x="2245143" y="5626597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4" name="object 1714"/>
          <p:cNvSpPr/>
          <p:nvPr/>
        </p:nvSpPr>
        <p:spPr>
          <a:xfrm>
            <a:off x="2241930" y="5623471"/>
            <a:ext cx="29021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5" name="object 1715"/>
          <p:cNvSpPr/>
          <p:nvPr/>
        </p:nvSpPr>
        <p:spPr>
          <a:xfrm>
            <a:off x="2268512" y="562674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877"/>
                </a:lnTo>
              </a:path>
            </a:pathLst>
          </a:custGeom>
          <a:ln w="6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6" name="object 1716"/>
          <p:cNvSpPr/>
          <p:nvPr/>
        </p:nvSpPr>
        <p:spPr>
          <a:xfrm>
            <a:off x="2248363" y="5678670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7" name="object 1717"/>
          <p:cNvSpPr/>
          <p:nvPr/>
        </p:nvSpPr>
        <p:spPr>
          <a:xfrm>
            <a:off x="2275559" y="5678678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8" name="object 1718"/>
          <p:cNvSpPr/>
          <p:nvPr/>
        </p:nvSpPr>
        <p:spPr>
          <a:xfrm>
            <a:off x="2248359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9" name="object 1719"/>
          <p:cNvSpPr/>
          <p:nvPr/>
        </p:nvSpPr>
        <p:spPr>
          <a:xfrm>
            <a:off x="2275559" y="5651541"/>
            <a:ext cx="17859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0" name="object 1720"/>
          <p:cNvSpPr/>
          <p:nvPr/>
        </p:nvSpPr>
        <p:spPr>
          <a:xfrm>
            <a:off x="2237831" y="5717250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650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1" name="object 1721"/>
          <p:cNvSpPr/>
          <p:nvPr/>
        </p:nvSpPr>
        <p:spPr>
          <a:xfrm>
            <a:off x="2237831" y="5711262"/>
            <a:ext cx="66526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0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2" name="object 1722"/>
          <p:cNvSpPr/>
          <p:nvPr/>
        </p:nvSpPr>
        <p:spPr>
          <a:xfrm>
            <a:off x="2234911" y="6022709"/>
            <a:ext cx="96887" cy="137071"/>
          </a:xfrm>
          <a:custGeom>
            <a:avLst/>
            <a:gdLst/>
            <a:ahLst/>
            <a:cxnLst/>
            <a:rect l="l" t="t" r="r" b="b"/>
            <a:pathLst>
              <a:path w="137794" h="194945">
                <a:moveTo>
                  <a:pt x="0" y="194843"/>
                </a:moveTo>
                <a:lnTo>
                  <a:pt x="137744" y="194843"/>
                </a:lnTo>
                <a:lnTo>
                  <a:pt x="137744" y="0"/>
                </a:lnTo>
                <a:lnTo>
                  <a:pt x="0" y="0"/>
                </a:lnTo>
                <a:lnTo>
                  <a:pt x="0" y="194843"/>
                </a:lnTo>
                <a:close/>
              </a:path>
            </a:pathLst>
          </a:custGeom>
          <a:solidFill>
            <a:srgbClr val="B17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3" name="object 1723"/>
          <p:cNvSpPr/>
          <p:nvPr/>
        </p:nvSpPr>
        <p:spPr>
          <a:xfrm>
            <a:off x="2234911" y="6156573"/>
            <a:ext cx="96887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44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4" name="object 1724"/>
          <p:cNvSpPr/>
          <p:nvPr/>
        </p:nvSpPr>
        <p:spPr>
          <a:xfrm>
            <a:off x="2234911" y="6026199"/>
            <a:ext cx="96887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44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5" name="object 1725"/>
          <p:cNvSpPr/>
          <p:nvPr/>
        </p:nvSpPr>
        <p:spPr>
          <a:xfrm>
            <a:off x="2270878" y="6029183"/>
            <a:ext cx="0" cy="124123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17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6" name="object 1726"/>
          <p:cNvSpPr/>
          <p:nvPr/>
        </p:nvSpPr>
        <p:spPr>
          <a:xfrm>
            <a:off x="2328529" y="6029183"/>
            <a:ext cx="0" cy="124123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9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7" name="object 1727"/>
          <p:cNvSpPr/>
          <p:nvPr/>
        </p:nvSpPr>
        <p:spPr>
          <a:xfrm>
            <a:off x="2287488" y="6088417"/>
            <a:ext cx="3572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749" y="0"/>
                </a:lnTo>
              </a:path>
            </a:pathLst>
          </a:custGeom>
          <a:ln w="37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8" name="object 1728"/>
          <p:cNvSpPr/>
          <p:nvPr/>
        </p:nvSpPr>
        <p:spPr>
          <a:xfrm>
            <a:off x="2250858" y="6088417"/>
            <a:ext cx="3572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749" y="0"/>
                </a:lnTo>
              </a:path>
            </a:pathLst>
          </a:custGeom>
          <a:ln w="37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9" name="object 1729"/>
          <p:cNvSpPr/>
          <p:nvPr/>
        </p:nvSpPr>
        <p:spPr>
          <a:xfrm>
            <a:off x="2012687" y="5778964"/>
            <a:ext cx="222349" cy="175915"/>
          </a:xfrm>
          <a:custGeom>
            <a:avLst/>
            <a:gdLst/>
            <a:ahLst/>
            <a:cxnLst/>
            <a:rect l="l" t="t" r="r" b="b"/>
            <a:pathLst>
              <a:path w="316230" h="250190">
                <a:moveTo>
                  <a:pt x="0" y="249821"/>
                </a:moveTo>
                <a:lnTo>
                  <a:pt x="316052" y="249821"/>
                </a:lnTo>
                <a:lnTo>
                  <a:pt x="316052" y="0"/>
                </a:lnTo>
                <a:lnTo>
                  <a:pt x="0" y="0"/>
                </a:lnTo>
                <a:lnTo>
                  <a:pt x="0" y="249821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0" name="object 1730"/>
          <p:cNvSpPr/>
          <p:nvPr/>
        </p:nvSpPr>
        <p:spPr>
          <a:xfrm>
            <a:off x="1612529" y="5778964"/>
            <a:ext cx="222349" cy="175915"/>
          </a:xfrm>
          <a:custGeom>
            <a:avLst/>
            <a:gdLst/>
            <a:ahLst/>
            <a:cxnLst/>
            <a:rect l="l" t="t" r="r" b="b"/>
            <a:pathLst>
              <a:path w="316230" h="250190">
                <a:moveTo>
                  <a:pt x="0" y="249821"/>
                </a:moveTo>
                <a:lnTo>
                  <a:pt x="316103" y="249821"/>
                </a:lnTo>
                <a:lnTo>
                  <a:pt x="316103" y="0"/>
                </a:lnTo>
                <a:lnTo>
                  <a:pt x="0" y="0"/>
                </a:lnTo>
                <a:lnTo>
                  <a:pt x="0" y="249821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1" name="object 1731"/>
          <p:cNvSpPr/>
          <p:nvPr/>
        </p:nvSpPr>
        <p:spPr>
          <a:xfrm>
            <a:off x="1596045" y="5732162"/>
            <a:ext cx="655439" cy="46881"/>
          </a:xfrm>
          <a:custGeom>
            <a:avLst/>
            <a:gdLst/>
            <a:ahLst/>
            <a:cxnLst/>
            <a:rect l="l" t="t" r="r" b="b"/>
            <a:pathLst>
              <a:path w="932180" h="66675">
                <a:moveTo>
                  <a:pt x="896962" y="0"/>
                </a:moveTo>
                <a:lnTo>
                  <a:pt x="35191" y="0"/>
                </a:lnTo>
                <a:lnTo>
                  <a:pt x="0" y="66535"/>
                </a:lnTo>
                <a:lnTo>
                  <a:pt x="932091" y="66535"/>
                </a:lnTo>
                <a:lnTo>
                  <a:pt x="896962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2" name="object 1732"/>
          <p:cNvSpPr/>
          <p:nvPr/>
        </p:nvSpPr>
        <p:spPr>
          <a:xfrm>
            <a:off x="1810080" y="5599287"/>
            <a:ext cx="227707" cy="46881"/>
          </a:xfrm>
          <a:custGeom>
            <a:avLst/>
            <a:gdLst/>
            <a:ahLst/>
            <a:cxnLst/>
            <a:rect l="l" t="t" r="r" b="b"/>
            <a:pathLst>
              <a:path w="323850" h="66675">
                <a:moveTo>
                  <a:pt x="288201" y="0"/>
                </a:moveTo>
                <a:lnTo>
                  <a:pt x="35128" y="0"/>
                </a:lnTo>
                <a:lnTo>
                  <a:pt x="0" y="66535"/>
                </a:lnTo>
                <a:lnTo>
                  <a:pt x="323329" y="66535"/>
                </a:lnTo>
                <a:lnTo>
                  <a:pt x="288201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3" name="object 1733"/>
          <p:cNvSpPr/>
          <p:nvPr/>
        </p:nvSpPr>
        <p:spPr>
          <a:xfrm>
            <a:off x="1834790" y="5646107"/>
            <a:ext cx="178147" cy="308520"/>
          </a:xfrm>
          <a:custGeom>
            <a:avLst/>
            <a:gdLst/>
            <a:ahLst/>
            <a:cxnLst/>
            <a:rect l="l" t="t" r="r" b="b"/>
            <a:pathLst>
              <a:path w="253365" h="438784">
                <a:moveTo>
                  <a:pt x="0" y="438772"/>
                </a:moveTo>
                <a:lnTo>
                  <a:pt x="253009" y="438772"/>
                </a:lnTo>
                <a:lnTo>
                  <a:pt x="253009" y="0"/>
                </a:lnTo>
                <a:lnTo>
                  <a:pt x="0" y="0"/>
                </a:lnTo>
                <a:lnTo>
                  <a:pt x="0" y="438772"/>
                </a:lnTo>
                <a:close/>
              </a:path>
            </a:pathLst>
          </a:custGeom>
          <a:solidFill>
            <a:srgbClr val="F89C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4" name="object 1734"/>
          <p:cNvSpPr/>
          <p:nvPr/>
        </p:nvSpPr>
        <p:spPr>
          <a:xfrm>
            <a:off x="1612574" y="5954620"/>
            <a:ext cx="622399" cy="205383"/>
          </a:xfrm>
          <a:custGeom>
            <a:avLst/>
            <a:gdLst/>
            <a:ahLst/>
            <a:cxnLst/>
            <a:rect l="l" t="t" r="r" b="b"/>
            <a:pathLst>
              <a:path w="885190" h="292100">
                <a:moveTo>
                  <a:pt x="885164" y="291680"/>
                </a:moveTo>
                <a:lnTo>
                  <a:pt x="0" y="291680"/>
                </a:lnTo>
                <a:lnTo>
                  <a:pt x="0" y="0"/>
                </a:lnTo>
                <a:lnTo>
                  <a:pt x="885164" y="0"/>
                </a:lnTo>
                <a:lnTo>
                  <a:pt x="885164" y="291680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5" name="object 1735"/>
          <p:cNvSpPr/>
          <p:nvPr/>
        </p:nvSpPr>
        <p:spPr>
          <a:xfrm>
            <a:off x="1958127" y="6147821"/>
            <a:ext cx="277267" cy="0"/>
          </a:xfrm>
          <a:custGeom>
            <a:avLst/>
            <a:gdLst/>
            <a:ahLst/>
            <a:cxnLst/>
            <a:rect l="l" t="t" r="r" b="b"/>
            <a:pathLst>
              <a:path w="394334">
                <a:moveTo>
                  <a:pt x="0" y="0"/>
                </a:moveTo>
                <a:lnTo>
                  <a:pt x="393712" y="0"/>
                </a:lnTo>
              </a:path>
            </a:pathLst>
          </a:custGeom>
          <a:ln w="33807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6" name="object 1736"/>
          <p:cNvSpPr/>
          <p:nvPr/>
        </p:nvSpPr>
        <p:spPr>
          <a:xfrm>
            <a:off x="1612574" y="6147821"/>
            <a:ext cx="27682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636" y="0"/>
                </a:lnTo>
              </a:path>
            </a:pathLst>
          </a:custGeom>
          <a:ln w="33807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7" name="object 1737"/>
          <p:cNvSpPr/>
          <p:nvPr/>
        </p:nvSpPr>
        <p:spPr>
          <a:xfrm>
            <a:off x="1612529" y="5966880"/>
            <a:ext cx="622399" cy="8037"/>
          </a:xfrm>
          <a:custGeom>
            <a:avLst/>
            <a:gdLst/>
            <a:ahLst/>
            <a:cxnLst/>
            <a:rect l="l" t="t" r="r" b="b"/>
            <a:pathLst>
              <a:path w="885190" h="11429">
                <a:moveTo>
                  <a:pt x="0" y="11430"/>
                </a:moveTo>
                <a:lnTo>
                  <a:pt x="885164" y="11430"/>
                </a:lnTo>
                <a:lnTo>
                  <a:pt x="88516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8" name="object 1738"/>
          <p:cNvSpPr/>
          <p:nvPr/>
        </p:nvSpPr>
        <p:spPr>
          <a:xfrm>
            <a:off x="1601018" y="5960745"/>
            <a:ext cx="645616" cy="0"/>
          </a:xfrm>
          <a:custGeom>
            <a:avLst/>
            <a:gdLst/>
            <a:ahLst/>
            <a:cxnLst/>
            <a:rect l="l" t="t" r="r" b="b"/>
            <a:pathLst>
              <a:path w="918210">
                <a:moveTo>
                  <a:pt x="0" y="0"/>
                </a:moveTo>
                <a:lnTo>
                  <a:pt x="917956" y="0"/>
                </a:lnTo>
              </a:path>
            </a:pathLst>
          </a:custGeom>
          <a:ln w="17449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9" name="object 1739"/>
          <p:cNvSpPr/>
          <p:nvPr/>
        </p:nvSpPr>
        <p:spPr>
          <a:xfrm>
            <a:off x="1889350" y="6015396"/>
            <a:ext cx="69205" cy="144661"/>
          </a:xfrm>
          <a:custGeom>
            <a:avLst/>
            <a:gdLst/>
            <a:ahLst/>
            <a:cxnLst/>
            <a:rect l="l" t="t" r="r" b="b"/>
            <a:pathLst>
              <a:path w="98425" h="205740">
                <a:moveTo>
                  <a:pt x="97815" y="205244"/>
                </a:moveTo>
                <a:lnTo>
                  <a:pt x="0" y="205244"/>
                </a:lnTo>
                <a:lnTo>
                  <a:pt x="0" y="0"/>
                </a:lnTo>
                <a:lnTo>
                  <a:pt x="97815" y="0"/>
                </a:lnTo>
                <a:lnTo>
                  <a:pt x="97815" y="205244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0" name="object 1740"/>
          <p:cNvSpPr/>
          <p:nvPr/>
        </p:nvSpPr>
        <p:spPr>
          <a:xfrm>
            <a:off x="1892661" y="6024300"/>
            <a:ext cx="0" cy="135731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9321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1" name="object 1741"/>
          <p:cNvSpPr/>
          <p:nvPr/>
        </p:nvSpPr>
        <p:spPr>
          <a:xfrm>
            <a:off x="1889385" y="6015369"/>
            <a:ext cx="68759" cy="8930"/>
          </a:xfrm>
          <a:custGeom>
            <a:avLst/>
            <a:gdLst/>
            <a:ahLst/>
            <a:cxnLst/>
            <a:rect l="l" t="t" r="r" b="b"/>
            <a:pathLst>
              <a:path w="97790" h="12700">
                <a:moveTo>
                  <a:pt x="0" y="12700"/>
                </a:moveTo>
                <a:lnTo>
                  <a:pt x="97751" y="12700"/>
                </a:lnTo>
                <a:lnTo>
                  <a:pt x="9775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2" name="object 1742"/>
          <p:cNvSpPr/>
          <p:nvPr/>
        </p:nvSpPr>
        <p:spPr>
          <a:xfrm>
            <a:off x="1954838" y="6024255"/>
            <a:ext cx="0" cy="135731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2608"/>
                </a:lnTo>
              </a:path>
            </a:pathLst>
          </a:custGeom>
          <a:ln w="9321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3" name="object 1743"/>
          <p:cNvSpPr/>
          <p:nvPr/>
        </p:nvSpPr>
        <p:spPr>
          <a:xfrm>
            <a:off x="1867481" y="6000215"/>
            <a:ext cx="112961" cy="159841"/>
          </a:xfrm>
          <a:custGeom>
            <a:avLst/>
            <a:gdLst/>
            <a:ahLst/>
            <a:cxnLst/>
            <a:rect l="l" t="t" r="r" b="b"/>
            <a:pathLst>
              <a:path w="160654" h="227329">
                <a:moveTo>
                  <a:pt x="157060" y="0"/>
                </a:moveTo>
                <a:lnTo>
                  <a:pt x="3009" y="0"/>
                </a:lnTo>
                <a:lnTo>
                  <a:pt x="3009" y="73926"/>
                </a:lnTo>
                <a:lnTo>
                  <a:pt x="0" y="73926"/>
                </a:lnTo>
                <a:lnTo>
                  <a:pt x="0" y="198805"/>
                </a:lnTo>
                <a:lnTo>
                  <a:pt x="3009" y="198805"/>
                </a:lnTo>
                <a:lnTo>
                  <a:pt x="3009" y="226771"/>
                </a:lnTo>
                <a:lnTo>
                  <a:pt x="10045" y="226771"/>
                </a:lnTo>
                <a:lnTo>
                  <a:pt x="10045" y="191769"/>
                </a:lnTo>
                <a:lnTo>
                  <a:pt x="7035" y="191769"/>
                </a:lnTo>
                <a:lnTo>
                  <a:pt x="7035" y="173596"/>
                </a:lnTo>
                <a:lnTo>
                  <a:pt x="10045" y="173596"/>
                </a:lnTo>
                <a:lnTo>
                  <a:pt x="10045" y="168605"/>
                </a:lnTo>
                <a:lnTo>
                  <a:pt x="7035" y="168605"/>
                </a:lnTo>
                <a:lnTo>
                  <a:pt x="7035" y="150444"/>
                </a:lnTo>
                <a:lnTo>
                  <a:pt x="10045" y="150444"/>
                </a:lnTo>
                <a:lnTo>
                  <a:pt x="10045" y="145503"/>
                </a:lnTo>
                <a:lnTo>
                  <a:pt x="7035" y="145503"/>
                </a:lnTo>
                <a:lnTo>
                  <a:pt x="7035" y="127279"/>
                </a:lnTo>
                <a:lnTo>
                  <a:pt x="10045" y="127279"/>
                </a:lnTo>
                <a:lnTo>
                  <a:pt x="10045" y="122351"/>
                </a:lnTo>
                <a:lnTo>
                  <a:pt x="7035" y="122351"/>
                </a:lnTo>
                <a:lnTo>
                  <a:pt x="7035" y="104127"/>
                </a:lnTo>
                <a:lnTo>
                  <a:pt x="10045" y="104127"/>
                </a:lnTo>
                <a:lnTo>
                  <a:pt x="10045" y="99186"/>
                </a:lnTo>
                <a:lnTo>
                  <a:pt x="7035" y="99186"/>
                </a:lnTo>
                <a:lnTo>
                  <a:pt x="7035" y="80962"/>
                </a:lnTo>
                <a:lnTo>
                  <a:pt x="10045" y="80962"/>
                </a:lnTo>
                <a:lnTo>
                  <a:pt x="10045" y="7454"/>
                </a:lnTo>
                <a:lnTo>
                  <a:pt x="157060" y="7454"/>
                </a:lnTo>
                <a:lnTo>
                  <a:pt x="157060" y="0"/>
                </a:lnTo>
                <a:close/>
              </a:path>
              <a:path w="160654" h="227329">
                <a:moveTo>
                  <a:pt x="157060" y="7454"/>
                </a:moveTo>
                <a:lnTo>
                  <a:pt x="150025" y="7454"/>
                </a:lnTo>
                <a:lnTo>
                  <a:pt x="150025" y="80962"/>
                </a:lnTo>
                <a:lnTo>
                  <a:pt x="152971" y="80962"/>
                </a:lnTo>
                <a:lnTo>
                  <a:pt x="152971" y="99186"/>
                </a:lnTo>
                <a:lnTo>
                  <a:pt x="150025" y="99186"/>
                </a:lnTo>
                <a:lnTo>
                  <a:pt x="150025" y="104127"/>
                </a:lnTo>
                <a:lnTo>
                  <a:pt x="152971" y="104127"/>
                </a:lnTo>
                <a:lnTo>
                  <a:pt x="152971" y="122351"/>
                </a:lnTo>
                <a:lnTo>
                  <a:pt x="150025" y="122351"/>
                </a:lnTo>
                <a:lnTo>
                  <a:pt x="150025" y="127279"/>
                </a:lnTo>
                <a:lnTo>
                  <a:pt x="152971" y="127279"/>
                </a:lnTo>
                <a:lnTo>
                  <a:pt x="152971" y="145503"/>
                </a:lnTo>
                <a:lnTo>
                  <a:pt x="150025" y="145503"/>
                </a:lnTo>
                <a:lnTo>
                  <a:pt x="150025" y="150444"/>
                </a:lnTo>
                <a:lnTo>
                  <a:pt x="152971" y="150444"/>
                </a:lnTo>
                <a:lnTo>
                  <a:pt x="152971" y="168605"/>
                </a:lnTo>
                <a:lnTo>
                  <a:pt x="150025" y="168605"/>
                </a:lnTo>
                <a:lnTo>
                  <a:pt x="150025" y="173596"/>
                </a:lnTo>
                <a:lnTo>
                  <a:pt x="152971" y="173596"/>
                </a:lnTo>
                <a:lnTo>
                  <a:pt x="152971" y="191769"/>
                </a:lnTo>
                <a:lnTo>
                  <a:pt x="150025" y="191769"/>
                </a:lnTo>
                <a:lnTo>
                  <a:pt x="150025" y="226771"/>
                </a:lnTo>
                <a:lnTo>
                  <a:pt x="157060" y="226771"/>
                </a:lnTo>
                <a:lnTo>
                  <a:pt x="157060" y="198805"/>
                </a:lnTo>
                <a:lnTo>
                  <a:pt x="160070" y="198805"/>
                </a:lnTo>
                <a:lnTo>
                  <a:pt x="160070" y="73926"/>
                </a:lnTo>
                <a:lnTo>
                  <a:pt x="157060" y="73926"/>
                </a:lnTo>
                <a:lnTo>
                  <a:pt x="157060" y="7454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4" name="object 1744"/>
          <p:cNvSpPr/>
          <p:nvPr/>
        </p:nvSpPr>
        <p:spPr>
          <a:xfrm>
            <a:off x="1881945" y="6015280"/>
            <a:ext cx="0" cy="144661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21056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5" name="object 1745"/>
          <p:cNvSpPr/>
          <p:nvPr/>
        </p:nvSpPr>
        <p:spPr>
          <a:xfrm>
            <a:off x="1874544" y="6010367"/>
            <a:ext cx="98673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39979" y="0"/>
                </a:lnTo>
              </a:path>
            </a:pathLst>
          </a:custGeom>
          <a:ln w="1396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6" name="object 1746"/>
          <p:cNvSpPr/>
          <p:nvPr/>
        </p:nvSpPr>
        <p:spPr>
          <a:xfrm>
            <a:off x="1965541" y="6015351"/>
            <a:ext cx="0" cy="144661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244"/>
                </a:lnTo>
              </a:path>
            </a:pathLst>
          </a:custGeom>
          <a:ln w="2112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7" name="object 1747"/>
          <p:cNvSpPr/>
          <p:nvPr/>
        </p:nvSpPr>
        <p:spPr>
          <a:xfrm>
            <a:off x="1956010" y="6122274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8" name="object 1748"/>
          <p:cNvSpPr/>
          <p:nvPr/>
        </p:nvSpPr>
        <p:spPr>
          <a:xfrm>
            <a:off x="1956010" y="6105996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161"/>
                </a:moveTo>
                <a:lnTo>
                  <a:pt x="27063" y="18161"/>
                </a:lnTo>
                <a:lnTo>
                  <a:pt x="27063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9" name="object 1749"/>
          <p:cNvSpPr/>
          <p:nvPr/>
        </p:nvSpPr>
        <p:spPr>
          <a:xfrm>
            <a:off x="1956010" y="6089708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0" name="object 1750"/>
          <p:cNvSpPr/>
          <p:nvPr/>
        </p:nvSpPr>
        <p:spPr>
          <a:xfrm>
            <a:off x="1956010" y="6073465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160"/>
                </a:moveTo>
                <a:lnTo>
                  <a:pt x="27063" y="18160"/>
                </a:lnTo>
                <a:lnTo>
                  <a:pt x="27063" y="0"/>
                </a:lnTo>
                <a:lnTo>
                  <a:pt x="0" y="0"/>
                </a:lnTo>
                <a:lnTo>
                  <a:pt x="0" y="18160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1" name="object 1751"/>
          <p:cNvSpPr/>
          <p:nvPr/>
        </p:nvSpPr>
        <p:spPr>
          <a:xfrm>
            <a:off x="1956010" y="6057141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2" name="object 1752"/>
          <p:cNvSpPr/>
          <p:nvPr/>
        </p:nvSpPr>
        <p:spPr>
          <a:xfrm>
            <a:off x="1958126" y="6069956"/>
            <a:ext cx="15180" cy="52685"/>
          </a:xfrm>
          <a:custGeom>
            <a:avLst/>
            <a:gdLst/>
            <a:ahLst/>
            <a:cxnLst/>
            <a:rect l="l" t="t" r="r" b="b"/>
            <a:pathLst>
              <a:path w="21590" h="74929">
                <a:moveTo>
                  <a:pt x="21120" y="0"/>
                </a:moveTo>
                <a:lnTo>
                  <a:pt x="0" y="0"/>
                </a:lnTo>
                <a:lnTo>
                  <a:pt x="0" y="4991"/>
                </a:lnTo>
                <a:lnTo>
                  <a:pt x="21120" y="4991"/>
                </a:lnTo>
                <a:lnTo>
                  <a:pt x="21120" y="0"/>
                </a:lnTo>
                <a:close/>
              </a:path>
              <a:path w="21590" h="74929">
                <a:moveTo>
                  <a:pt x="21120" y="23101"/>
                </a:moveTo>
                <a:lnTo>
                  <a:pt x="0" y="23101"/>
                </a:lnTo>
                <a:lnTo>
                  <a:pt x="0" y="28092"/>
                </a:lnTo>
                <a:lnTo>
                  <a:pt x="21120" y="28092"/>
                </a:lnTo>
                <a:lnTo>
                  <a:pt x="21120" y="23101"/>
                </a:lnTo>
                <a:close/>
              </a:path>
              <a:path w="21590" h="74929">
                <a:moveTo>
                  <a:pt x="21120" y="69418"/>
                </a:moveTo>
                <a:lnTo>
                  <a:pt x="0" y="69418"/>
                </a:lnTo>
                <a:lnTo>
                  <a:pt x="0" y="74409"/>
                </a:lnTo>
                <a:lnTo>
                  <a:pt x="21120" y="74409"/>
                </a:lnTo>
                <a:lnTo>
                  <a:pt x="21120" y="69418"/>
                </a:lnTo>
                <a:close/>
              </a:path>
              <a:path w="21590" h="74929">
                <a:moveTo>
                  <a:pt x="21120" y="46316"/>
                </a:moveTo>
                <a:lnTo>
                  <a:pt x="0" y="46316"/>
                </a:lnTo>
                <a:lnTo>
                  <a:pt x="0" y="51308"/>
                </a:lnTo>
                <a:lnTo>
                  <a:pt x="21120" y="51308"/>
                </a:lnTo>
                <a:lnTo>
                  <a:pt x="21120" y="46316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3" name="object 1753"/>
          <p:cNvSpPr/>
          <p:nvPr/>
        </p:nvSpPr>
        <p:spPr>
          <a:xfrm>
            <a:off x="1872438" y="6122274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4" name="object 1754"/>
          <p:cNvSpPr/>
          <p:nvPr/>
        </p:nvSpPr>
        <p:spPr>
          <a:xfrm>
            <a:off x="1872438" y="6105996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161"/>
                </a:moveTo>
                <a:lnTo>
                  <a:pt x="27063" y="18161"/>
                </a:lnTo>
                <a:lnTo>
                  <a:pt x="27063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5" name="object 1755"/>
          <p:cNvSpPr/>
          <p:nvPr/>
        </p:nvSpPr>
        <p:spPr>
          <a:xfrm>
            <a:off x="1872438" y="6089708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6" name="object 1756"/>
          <p:cNvSpPr/>
          <p:nvPr/>
        </p:nvSpPr>
        <p:spPr>
          <a:xfrm>
            <a:off x="1872438" y="6073465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160"/>
                </a:moveTo>
                <a:lnTo>
                  <a:pt x="27063" y="18160"/>
                </a:lnTo>
                <a:lnTo>
                  <a:pt x="27063" y="0"/>
                </a:lnTo>
                <a:lnTo>
                  <a:pt x="0" y="0"/>
                </a:lnTo>
                <a:lnTo>
                  <a:pt x="0" y="18160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7" name="object 1757"/>
          <p:cNvSpPr/>
          <p:nvPr/>
        </p:nvSpPr>
        <p:spPr>
          <a:xfrm>
            <a:off x="1872438" y="6057141"/>
            <a:ext cx="19199" cy="12948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0" y="18224"/>
                </a:moveTo>
                <a:lnTo>
                  <a:pt x="27063" y="18224"/>
                </a:lnTo>
                <a:lnTo>
                  <a:pt x="27063" y="0"/>
                </a:lnTo>
                <a:lnTo>
                  <a:pt x="0" y="0"/>
                </a:lnTo>
                <a:lnTo>
                  <a:pt x="0" y="18224"/>
                </a:lnTo>
                <a:close/>
              </a:path>
            </a:pathLst>
          </a:custGeom>
          <a:solidFill>
            <a:srgbClr val="F1E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8" name="object 1758"/>
          <p:cNvSpPr/>
          <p:nvPr/>
        </p:nvSpPr>
        <p:spPr>
          <a:xfrm>
            <a:off x="1874544" y="6069956"/>
            <a:ext cx="15180" cy="52685"/>
          </a:xfrm>
          <a:custGeom>
            <a:avLst/>
            <a:gdLst/>
            <a:ahLst/>
            <a:cxnLst/>
            <a:rect l="l" t="t" r="r" b="b"/>
            <a:pathLst>
              <a:path w="21590" h="74929">
                <a:moveTo>
                  <a:pt x="21120" y="0"/>
                </a:moveTo>
                <a:lnTo>
                  <a:pt x="0" y="0"/>
                </a:lnTo>
                <a:lnTo>
                  <a:pt x="0" y="4991"/>
                </a:lnTo>
                <a:lnTo>
                  <a:pt x="21120" y="4991"/>
                </a:lnTo>
                <a:lnTo>
                  <a:pt x="21120" y="0"/>
                </a:lnTo>
                <a:close/>
              </a:path>
              <a:path w="21590" h="74929">
                <a:moveTo>
                  <a:pt x="21120" y="23101"/>
                </a:moveTo>
                <a:lnTo>
                  <a:pt x="0" y="23101"/>
                </a:lnTo>
                <a:lnTo>
                  <a:pt x="0" y="28092"/>
                </a:lnTo>
                <a:lnTo>
                  <a:pt x="21120" y="28092"/>
                </a:lnTo>
                <a:lnTo>
                  <a:pt x="21120" y="23101"/>
                </a:lnTo>
                <a:close/>
              </a:path>
              <a:path w="21590" h="74929">
                <a:moveTo>
                  <a:pt x="21120" y="69418"/>
                </a:moveTo>
                <a:lnTo>
                  <a:pt x="0" y="69418"/>
                </a:lnTo>
                <a:lnTo>
                  <a:pt x="0" y="74409"/>
                </a:lnTo>
                <a:lnTo>
                  <a:pt x="21120" y="74409"/>
                </a:lnTo>
                <a:lnTo>
                  <a:pt x="21120" y="69418"/>
                </a:lnTo>
                <a:close/>
              </a:path>
              <a:path w="21590" h="74929">
                <a:moveTo>
                  <a:pt x="21120" y="46316"/>
                </a:moveTo>
                <a:lnTo>
                  <a:pt x="0" y="46316"/>
                </a:lnTo>
                <a:lnTo>
                  <a:pt x="0" y="51308"/>
                </a:lnTo>
                <a:lnTo>
                  <a:pt x="21120" y="51308"/>
                </a:lnTo>
                <a:lnTo>
                  <a:pt x="21120" y="46316"/>
                </a:lnTo>
                <a:close/>
              </a:path>
            </a:pathLst>
          </a:custGeom>
          <a:solidFill>
            <a:srgbClr val="D0CA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9" name="object 1759"/>
          <p:cNvSpPr/>
          <p:nvPr/>
        </p:nvSpPr>
        <p:spPr>
          <a:xfrm>
            <a:off x="1923608" y="6052989"/>
            <a:ext cx="0" cy="62061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0"/>
                </a:moveTo>
                <a:lnTo>
                  <a:pt x="0" y="87883"/>
                </a:lnTo>
              </a:path>
            </a:pathLst>
          </a:custGeom>
          <a:ln w="59194">
            <a:solidFill>
              <a:srgbClr val="51584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0" name="object 1760"/>
          <p:cNvSpPr/>
          <p:nvPr/>
        </p:nvSpPr>
        <p:spPr>
          <a:xfrm>
            <a:off x="1923612" y="6052989"/>
            <a:ext cx="0" cy="62061"/>
          </a:xfrm>
          <a:custGeom>
            <a:avLst/>
            <a:gdLst/>
            <a:ahLst/>
            <a:cxnLst/>
            <a:rect l="l" t="t" r="r" b="b"/>
            <a:pathLst>
              <a:path h="88265">
                <a:moveTo>
                  <a:pt x="0" y="0"/>
                </a:moveTo>
                <a:lnTo>
                  <a:pt x="0" y="87883"/>
                </a:lnTo>
              </a:path>
            </a:pathLst>
          </a:custGeom>
          <a:ln w="7823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1" name="object 1761"/>
          <p:cNvSpPr/>
          <p:nvPr/>
        </p:nvSpPr>
        <p:spPr>
          <a:xfrm>
            <a:off x="1902796" y="6083911"/>
            <a:ext cx="4197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94" y="0"/>
                </a:lnTo>
              </a:path>
            </a:pathLst>
          </a:custGeom>
          <a:ln w="7823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2" name="object 1762"/>
          <p:cNvSpPr/>
          <p:nvPr/>
        </p:nvSpPr>
        <p:spPr>
          <a:xfrm>
            <a:off x="1679978" y="5813889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950"/>
                </a:moveTo>
                <a:lnTo>
                  <a:pt x="44869" y="138950"/>
                </a:lnTo>
                <a:lnTo>
                  <a:pt x="44869" y="0"/>
                </a:lnTo>
                <a:lnTo>
                  <a:pt x="0" y="0"/>
                </a:lnTo>
                <a:lnTo>
                  <a:pt x="0" y="13895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3" name="object 1763"/>
          <p:cNvSpPr/>
          <p:nvPr/>
        </p:nvSpPr>
        <p:spPr>
          <a:xfrm>
            <a:off x="1648435" y="5813896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836"/>
                </a:moveTo>
                <a:lnTo>
                  <a:pt x="44869" y="138836"/>
                </a:lnTo>
                <a:lnTo>
                  <a:pt x="44869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4" name="object 1764"/>
          <p:cNvSpPr/>
          <p:nvPr/>
        </p:nvSpPr>
        <p:spPr>
          <a:xfrm>
            <a:off x="1679978" y="5908093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5" name="object 1765"/>
          <p:cNvSpPr/>
          <p:nvPr/>
        </p:nvSpPr>
        <p:spPr>
          <a:xfrm>
            <a:off x="1682532" y="5821029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6" name="object 1766"/>
          <p:cNvSpPr/>
          <p:nvPr/>
        </p:nvSpPr>
        <p:spPr>
          <a:xfrm>
            <a:off x="1679978" y="5817457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7" name="object 1767"/>
          <p:cNvSpPr/>
          <p:nvPr/>
        </p:nvSpPr>
        <p:spPr>
          <a:xfrm>
            <a:off x="1708035" y="5820905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8" name="object 1768"/>
          <p:cNvSpPr/>
          <p:nvPr/>
        </p:nvSpPr>
        <p:spPr>
          <a:xfrm>
            <a:off x="1648435" y="5907881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6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9" name="object 1769"/>
          <p:cNvSpPr/>
          <p:nvPr/>
        </p:nvSpPr>
        <p:spPr>
          <a:xfrm>
            <a:off x="1651944" y="5821263"/>
            <a:ext cx="0" cy="83046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0" name="object 1770"/>
          <p:cNvSpPr/>
          <p:nvPr/>
        </p:nvSpPr>
        <p:spPr>
          <a:xfrm>
            <a:off x="1648435" y="5817691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1" name="object 1771"/>
          <p:cNvSpPr/>
          <p:nvPr/>
        </p:nvSpPr>
        <p:spPr>
          <a:xfrm>
            <a:off x="1677425" y="5820916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2" name="object 1772"/>
          <p:cNvSpPr/>
          <p:nvPr/>
        </p:nvSpPr>
        <p:spPr>
          <a:xfrm>
            <a:off x="1655419" y="5877641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3" name="object 1773"/>
          <p:cNvSpPr/>
          <p:nvPr/>
        </p:nvSpPr>
        <p:spPr>
          <a:xfrm>
            <a:off x="1685101" y="5877614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4" name="object 1774"/>
          <p:cNvSpPr/>
          <p:nvPr/>
        </p:nvSpPr>
        <p:spPr>
          <a:xfrm>
            <a:off x="1655410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5" name="object 1775"/>
          <p:cNvSpPr/>
          <p:nvPr/>
        </p:nvSpPr>
        <p:spPr>
          <a:xfrm>
            <a:off x="1685101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6" name="object 1776"/>
          <p:cNvSpPr/>
          <p:nvPr/>
        </p:nvSpPr>
        <p:spPr>
          <a:xfrm>
            <a:off x="1643872" y="5919762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709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7" name="object 1777"/>
          <p:cNvSpPr/>
          <p:nvPr/>
        </p:nvSpPr>
        <p:spPr>
          <a:xfrm>
            <a:off x="1643872" y="5913225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8" name="object 1778"/>
          <p:cNvSpPr/>
          <p:nvPr/>
        </p:nvSpPr>
        <p:spPr>
          <a:xfrm>
            <a:off x="1783303" y="5813889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950"/>
                </a:moveTo>
                <a:lnTo>
                  <a:pt x="44869" y="138950"/>
                </a:lnTo>
                <a:lnTo>
                  <a:pt x="44869" y="0"/>
                </a:lnTo>
                <a:lnTo>
                  <a:pt x="0" y="0"/>
                </a:lnTo>
                <a:lnTo>
                  <a:pt x="0" y="138950"/>
                </a:lnTo>
                <a:close/>
              </a:path>
            </a:pathLst>
          </a:custGeom>
          <a:solidFill>
            <a:srgbClr val="6C6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9" name="object 1779"/>
          <p:cNvSpPr/>
          <p:nvPr/>
        </p:nvSpPr>
        <p:spPr>
          <a:xfrm>
            <a:off x="1751725" y="5813896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836"/>
                </a:moveTo>
                <a:lnTo>
                  <a:pt x="44869" y="138836"/>
                </a:lnTo>
                <a:lnTo>
                  <a:pt x="44869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6C6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0" name="object 1780"/>
          <p:cNvSpPr/>
          <p:nvPr/>
        </p:nvSpPr>
        <p:spPr>
          <a:xfrm>
            <a:off x="1783303" y="5908093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1" name="object 1781"/>
          <p:cNvSpPr/>
          <p:nvPr/>
        </p:nvSpPr>
        <p:spPr>
          <a:xfrm>
            <a:off x="1785856" y="5821029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2" name="object 1782"/>
          <p:cNvSpPr/>
          <p:nvPr/>
        </p:nvSpPr>
        <p:spPr>
          <a:xfrm>
            <a:off x="1783303" y="5817457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3" name="object 1783"/>
          <p:cNvSpPr/>
          <p:nvPr/>
        </p:nvSpPr>
        <p:spPr>
          <a:xfrm>
            <a:off x="1811359" y="5820905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4" name="object 1784"/>
          <p:cNvSpPr/>
          <p:nvPr/>
        </p:nvSpPr>
        <p:spPr>
          <a:xfrm>
            <a:off x="1751725" y="5907881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6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5" name="object 1785"/>
          <p:cNvSpPr/>
          <p:nvPr/>
        </p:nvSpPr>
        <p:spPr>
          <a:xfrm>
            <a:off x="1755234" y="5821263"/>
            <a:ext cx="0" cy="83046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6" name="object 1786"/>
          <p:cNvSpPr/>
          <p:nvPr/>
        </p:nvSpPr>
        <p:spPr>
          <a:xfrm>
            <a:off x="1751725" y="5817691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7" name="object 1787"/>
          <p:cNvSpPr/>
          <p:nvPr/>
        </p:nvSpPr>
        <p:spPr>
          <a:xfrm>
            <a:off x="1780714" y="5820916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8" name="object 1788"/>
          <p:cNvSpPr/>
          <p:nvPr/>
        </p:nvSpPr>
        <p:spPr>
          <a:xfrm>
            <a:off x="1758763" y="5877641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9" name="object 1789"/>
          <p:cNvSpPr/>
          <p:nvPr/>
        </p:nvSpPr>
        <p:spPr>
          <a:xfrm>
            <a:off x="1788436" y="5877614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0" name="object 1790"/>
          <p:cNvSpPr/>
          <p:nvPr/>
        </p:nvSpPr>
        <p:spPr>
          <a:xfrm>
            <a:off x="1758744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1" name="object 1791"/>
          <p:cNvSpPr/>
          <p:nvPr/>
        </p:nvSpPr>
        <p:spPr>
          <a:xfrm>
            <a:off x="1788436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2" name="object 1792"/>
          <p:cNvSpPr/>
          <p:nvPr/>
        </p:nvSpPr>
        <p:spPr>
          <a:xfrm>
            <a:off x="1747233" y="5919762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709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3" name="object 1793"/>
          <p:cNvSpPr/>
          <p:nvPr/>
        </p:nvSpPr>
        <p:spPr>
          <a:xfrm>
            <a:off x="1747233" y="5913225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4" name="object 1794"/>
          <p:cNvSpPr/>
          <p:nvPr/>
        </p:nvSpPr>
        <p:spPr>
          <a:xfrm>
            <a:off x="2064215" y="5813889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950"/>
                </a:moveTo>
                <a:lnTo>
                  <a:pt x="44869" y="138950"/>
                </a:lnTo>
                <a:lnTo>
                  <a:pt x="44869" y="0"/>
                </a:lnTo>
                <a:lnTo>
                  <a:pt x="0" y="0"/>
                </a:lnTo>
                <a:lnTo>
                  <a:pt x="0" y="13895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5" name="object 1795"/>
          <p:cNvSpPr/>
          <p:nvPr/>
        </p:nvSpPr>
        <p:spPr>
          <a:xfrm>
            <a:off x="2032608" y="5813896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36"/>
                </a:moveTo>
                <a:lnTo>
                  <a:pt x="44932" y="138836"/>
                </a:lnTo>
                <a:lnTo>
                  <a:pt x="44932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6" name="object 1796"/>
          <p:cNvSpPr/>
          <p:nvPr/>
        </p:nvSpPr>
        <p:spPr>
          <a:xfrm>
            <a:off x="2064215" y="5908093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7" name="object 1797"/>
          <p:cNvSpPr/>
          <p:nvPr/>
        </p:nvSpPr>
        <p:spPr>
          <a:xfrm>
            <a:off x="2066768" y="5821029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8" name="object 1798"/>
          <p:cNvSpPr/>
          <p:nvPr/>
        </p:nvSpPr>
        <p:spPr>
          <a:xfrm>
            <a:off x="2064215" y="5817457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9" name="object 1799"/>
          <p:cNvSpPr/>
          <p:nvPr/>
        </p:nvSpPr>
        <p:spPr>
          <a:xfrm>
            <a:off x="2092271" y="5820905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0" name="object 1800"/>
          <p:cNvSpPr/>
          <p:nvPr/>
        </p:nvSpPr>
        <p:spPr>
          <a:xfrm>
            <a:off x="2032608" y="590788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6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1" name="object 1801"/>
          <p:cNvSpPr/>
          <p:nvPr/>
        </p:nvSpPr>
        <p:spPr>
          <a:xfrm>
            <a:off x="2036139" y="5821263"/>
            <a:ext cx="0" cy="83046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0045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2" name="object 1802"/>
          <p:cNvSpPr/>
          <p:nvPr/>
        </p:nvSpPr>
        <p:spPr>
          <a:xfrm>
            <a:off x="2032608" y="581769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3" name="object 1803"/>
          <p:cNvSpPr/>
          <p:nvPr/>
        </p:nvSpPr>
        <p:spPr>
          <a:xfrm>
            <a:off x="2061642" y="5820916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4" name="object 1804"/>
          <p:cNvSpPr/>
          <p:nvPr/>
        </p:nvSpPr>
        <p:spPr>
          <a:xfrm>
            <a:off x="2039655" y="5877641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5" name="object 1805"/>
          <p:cNvSpPr/>
          <p:nvPr/>
        </p:nvSpPr>
        <p:spPr>
          <a:xfrm>
            <a:off x="2069319" y="5877614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6" name="object 1806"/>
          <p:cNvSpPr/>
          <p:nvPr/>
        </p:nvSpPr>
        <p:spPr>
          <a:xfrm>
            <a:off x="2039672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7" name="object 1807"/>
          <p:cNvSpPr/>
          <p:nvPr/>
        </p:nvSpPr>
        <p:spPr>
          <a:xfrm>
            <a:off x="2069319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8" name="object 1808"/>
          <p:cNvSpPr/>
          <p:nvPr/>
        </p:nvSpPr>
        <p:spPr>
          <a:xfrm>
            <a:off x="2028125" y="5919762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709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9" name="object 1809"/>
          <p:cNvSpPr/>
          <p:nvPr/>
        </p:nvSpPr>
        <p:spPr>
          <a:xfrm>
            <a:off x="2028125" y="5913225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0" name="object 1810"/>
          <p:cNvSpPr/>
          <p:nvPr/>
        </p:nvSpPr>
        <p:spPr>
          <a:xfrm>
            <a:off x="2167539" y="5813889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950"/>
                </a:moveTo>
                <a:lnTo>
                  <a:pt x="44869" y="138950"/>
                </a:lnTo>
                <a:lnTo>
                  <a:pt x="44869" y="0"/>
                </a:lnTo>
                <a:lnTo>
                  <a:pt x="0" y="0"/>
                </a:lnTo>
                <a:lnTo>
                  <a:pt x="0" y="138950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1" name="object 1811"/>
          <p:cNvSpPr/>
          <p:nvPr/>
        </p:nvSpPr>
        <p:spPr>
          <a:xfrm>
            <a:off x="2135934" y="5813896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36"/>
                </a:moveTo>
                <a:lnTo>
                  <a:pt x="44932" y="138836"/>
                </a:lnTo>
                <a:lnTo>
                  <a:pt x="44932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2" name="object 1812"/>
          <p:cNvSpPr/>
          <p:nvPr/>
        </p:nvSpPr>
        <p:spPr>
          <a:xfrm>
            <a:off x="2167539" y="5908093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3" name="object 1813"/>
          <p:cNvSpPr/>
          <p:nvPr/>
        </p:nvSpPr>
        <p:spPr>
          <a:xfrm>
            <a:off x="2170097" y="5821029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4" name="object 1814"/>
          <p:cNvSpPr/>
          <p:nvPr/>
        </p:nvSpPr>
        <p:spPr>
          <a:xfrm>
            <a:off x="2167539" y="5817457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5" name="object 1815"/>
          <p:cNvSpPr/>
          <p:nvPr/>
        </p:nvSpPr>
        <p:spPr>
          <a:xfrm>
            <a:off x="2195578" y="5820905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6" name="object 1816"/>
          <p:cNvSpPr/>
          <p:nvPr/>
        </p:nvSpPr>
        <p:spPr>
          <a:xfrm>
            <a:off x="2135934" y="590788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6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7" name="object 1817"/>
          <p:cNvSpPr/>
          <p:nvPr/>
        </p:nvSpPr>
        <p:spPr>
          <a:xfrm>
            <a:off x="2139447" y="5821263"/>
            <a:ext cx="0" cy="83046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999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8" name="object 1818"/>
          <p:cNvSpPr/>
          <p:nvPr/>
        </p:nvSpPr>
        <p:spPr>
          <a:xfrm>
            <a:off x="2135934" y="581769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9" name="object 1819"/>
          <p:cNvSpPr/>
          <p:nvPr/>
        </p:nvSpPr>
        <p:spPr>
          <a:xfrm>
            <a:off x="2164950" y="5820916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32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0" name="object 1820"/>
          <p:cNvSpPr/>
          <p:nvPr/>
        </p:nvSpPr>
        <p:spPr>
          <a:xfrm>
            <a:off x="2142971" y="5877641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1" name="object 1821"/>
          <p:cNvSpPr/>
          <p:nvPr/>
        </p:nvSpPr>
        <p:spPr>
          <a:xfrm>
            <a:off x="2172653" y="5877614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2" name="object 1822"/>
          <p:cNvSpPr/>
          <p:nvPr/>
        </p:nvSpPr>
        <p:spPr>
          <a:xfrm>
            <a:off x="2142962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3" name="object 1823"/>
          <p:cNvSpPr/>
          <p:nvPr/>
        </p:nvSpPr>
        <p:spPr>
          <a:xfrm>
            <a:off x="2172653" y="5848002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4" name="object 1824"/>
          <p:cNvSpPr/>
          <p:nvPr/>
        </p:nvSpPr>
        <p:spPr>
          <a:xfrm>
            <a:off x="2131451" y="5919762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709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5" name="object 1825"/>
          <p:cNvSpPr/>
          <p:nvPr/>
        </p:nvSpPr>
        <p:spPr>
          <a:xfrm>
            <a:off x="2131451" y="5913225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6" name="object 1826"/>
          <p:cNvSpPr/>
          <p:nvPr/>
        </p:nvSpPr>
        <p:spPr>
          <a:xfrm>
            <a:off x="1679978" y="6000258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899"/>
                </a:moveTo>
                <a:lnTo>
                  <a:pt x="44869" y="138899"/>
                </a:lnTo>
                <a:lnTo>
                  <a:pt x="44869" y="0"/>
                </a:lnTo>
                <a:lnTo>
                  <a:pt x="0" y="0"/>
                </a:lnTo>
                <a:lnTo>
                  <a:pt x="0" y="138899"/>
                </a:lnTo>
                <a:close/>
              </a:path>
            </a:pathLst>
          </a:custGeom>
          <a:solidFill>
            <a:srgbClr val="A47B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7" name="object 1827"/>
          <p:cNvSpPr/>
          <p:nvPr/>
        </p:nvSpPr>
        <p:spPr>
          <a:xfrm>
            <a:off x="1648435" y="6000294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836"/>
                </a:moveTo>
                <a:lnTo>
                  <a:pt x="44869" y="138836"/>
                </a:lnTo>
                <a:lnTo>
                  <a:pt x="44869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A47B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8" name="object 1828"/>
          <p:cNvSpPr/>
          <p:nvPr/>
        </p:nvSpPr>
        <p:spPr>
          <a:xfrm>
            <a:off x="1679978" y="6094461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9" name="object 1829"/>
          <p:cNvSpPr/>
          <p:nvPr/>
        </p:nvSpPr>
        <p:spPr>
          <a:xfrm>
            <a:off x="1682532" y="6007398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0" name="object 1830"/>
          <p:cNvSpPr/>
          <p:nvPr/>
        </p:nvSpPr>
        <p:spPr>
          <a:xfrm>
            <a:off x="1679978" y="6003825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1" name="object 1831"/>
          <p:cNvSpPr/>
          <p:nvPr/>
        </p:nvSpPr>
        <p:spPr>
          <a:xfrm>
            <a:off x="1708035" y="6007273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2" name="object 1832"/>
          <p:cNvSpPr/>
          <p:nvPr/>
        </p:nvSpPr>
        <p:spPr>
          <a:xfrm>
            <a:off x="1648435" y="6094512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3" name="object 1833"/>
          <p:cNvSpPr/>
          <p:nvPr/>
        </p:nvSpPr>
        <p:spPr>
          <a:xfrm>
            <a:off x="1651944" y="6007002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4" name="object 1834"/>
          <p:cNvSpPr/>
          <p:nvPr/>
        </p:nvSpPr>
        <p:spPr>
          <a:xfrm>
            <a:off x="1648435" y="6003428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5" name="object 1835"/>
          <p:cNvSpPr/>
          <p:nvPr/>
        </p:nvSpPr>
        <p:spPr>
          <a:xfrm>
            <a:off x="1677425" y="6007314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6" name="object 1836"/>
          <p:cNvSpPr/>
          <p:nvPr/>
        </p:nvSpPr>
        <p:spPr>
          <a:xfrm>
            <a:off x="1655418" y="6063985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8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7" name="object 1837"/>
          <p:cNvSpPr/>
          <p:nvPr/>
        </p:nvSpPr>
        <p:spPr>
          <a:xfrm>
            <a:off x="1685101" y="60639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8" name="object 1838"/>
          <p:cNvSpPr/>
          <p:nvPr/>
        </p:nvSpPr>
        <p:spPr>
          <a:xfrm>
            <a:off x="1655410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9" name="object 1839"/>
          <p:cNvSpPr/>
          <p:nvPr/>
        </p:nvSpPr>
        <p:spPr>
          <a:xfrm>
            <a:off x="1685101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0" name="object 1840"/>
          <p:cNvSpPr/>
          <p:nvPr/>
        </p:nvSpPr>
        <p:spPr>
          <a:xfrm>
            <a:off x="1643872" y="6106115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7099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1" name="object 1841"/>
          <p:cNvSpPr/>
          <p:nvPr/>
        </p:nvSpPr>
        <p:spPr>
          <a:xfrm>
            <a:off x="1643872" y="6099579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2" name="object 1842"/>
          <p:cNvSpPr/>
          <p:nvPr/>
        </p:nvSpPr>
        <p:spPr>
          <a:xfrm>
            <a:off x="1783303" y="6000258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99"/>
                </a:moveTo>
                <a:lnTo>
                  <a:pt x="44869" y="138899"/>
                </a:lnTo>
                <a:lnTo>
                  <a:pt x="44869" y="0"/>
                </a:lnTo>
                <a:lnTo>
                  <a:pt x="0" y="0"/>
                </a:lnTo>
                <a:lnTo>
                  <a:pt x="0" y="138899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3" name="object 1843"/>
          <p:cNvSpPr/>
          <p:nvPr/>
        </p:nvSpPr>
        <p:spPr>
          <a:xfrm>
            <a:off x="1751725" y="6000294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5" h="139065">
                <a:moveTo>
                  <a:pt x="0" y="138836"/>
                </a:moveTo>
                <a:lnTo>
                  <a:pt x="44869" y="138836"/>
                </a:lnTo>
                <a:lnTo>
                  <a:pt x="44869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4" name="object 1844"/>
          <p:cNvSpPr/>
          <p:nvPr/>
        </p:nvSpPr>
        <p:spPr>
          <a:xfrm>
            <a:off x="1783303" y="609446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5" name="object 1845"/>
          <p:cNvSpPr/>
          <p:nvPr/>
        </p:nvSpPr>
        <p:spPr>
          <a:xfrm>
            <a:off x="1785856" y="6007398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6" name="object 1846"/>
          <p:cNvSpPr/>
          <p:nvPr/>
        </p:nvSpPr>
        <p:spPr>
          <a:xfrm>
            <a:off x="1783303" y="6003825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7" name="object 1847"/>
          <p:cNvSpPr/>
          <p:nvPr/>
        </p:nvSpPr>
        <p:spPr>
          <a:xfrm>
            <a:off x="1811359" y="6007273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8" name="object 1848"/>
          <p:cNvSpPr/>
          <p:nvPr/>
        </p:nvSpPr>
        <p:spPr>
          <a:xfrm>
            <a:off x="1751725" y="6094512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9" name="object 1849"/>
          <p:cNvSpPr/>
          <p:nvPr/>
        </p:nvSpPr>
        <p:spPr>
          <a:xfrm>
            <a:off x="1755234" y="6007002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0" name="object 1850"/>
          <p:cNvSpPr/>
          <p:nvPr/>
        </p:nvSpPr>
        <p:spPr>
          <a:xfrm>
            <a:off x="1751725" y="6003428"/>
            <a:ext cx="31700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1" name="object 1851"/>
          <p:cNvSpPr/>
          <p:nvPr/>
        </p:nvSpPr>
        <p:spPr>
          <a:xfrm>
            <a:off x="1780714" y="6007314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2" name="object 1852"/>
          <p:cNvSpPr/>
          <p:nvPr/>
        </p:nvSpPr>
        <p:spPr>
          <a:xfrm>
            <a:off x="1758760" y="6063985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8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3" name="object 1853"/>
          <p:cNvSpPr/>
          <p:nvPr/>
        </p:nvSpPr>
        <p:spPr>
          <a:xfrm>
            <a:off x="1788436" y="6063968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4" name="object 1854"/>
          <p:cNvSpPr/>
          <p:nvPr/>
        </p:nvSpPr>
        <p:spPr>
          <a:xfrm>
            <a:off x="1758744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5" name="object 1855"/>
          <p:cNvSpPr/>
          <p:nvPr/>
        </p:nvSpPr>
        <p:spPr>
          <a:xfrm>
            <a:off x="1788436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6" name="object 1856"/>
          <p:cNvSpPr/>
          <p:nvPr/>
        </p:nvSpPr>
        <p:spPr>
          <a:xfrm>
            <a:off x="1747233" y="6106115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7099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7" name="object 1857"/>
          <p:cNvSpPr/>
          <p:nvPr/>
        </p:nvSpPr>
        <p:spPr>
          <a:xfrm>
            <a:off x="1747233" y="6099579"/>
            <a:ext cx="7233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8" name="object 1858"/>
          <p:cNvSpPr/>
          <p:nvPr/>
        </p:nvSpPr>
        <p:spPr>
          <a:xfrm>
            <a:off x="2064215" y="6000258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99"/>
                </a:moveTo>
                <a:lnTo>
                  <a:pt x="44869" y="138899"/>
                </a:lnTo>
                <a:lnTo>
                  <a:pt x="44869" y="0"/>
                </a:lnTo>
                <a:lnTo>
                  <a:pt x="0" y="0"/>
                </a:lnTo>
                <a:lnTo>
                  <a:pt x="0" y="138899"/>
                </a:lnTo>
                <a:close/>
              </a:path>
            </a:pathLst>
          </a:custGeom>
          <a:solidFill>
            <a:srgbClr val="6C6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9" name="object 1859"/>
          <p:cNvSpPr/>
          <p:nvPr/>
        </p:nvSpPr>
        <p:spPr>
          <a:xfrm>
            <a:off x="2032608" y="6000294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36"/>
                </a:moveTo>
                <a:lnTo>
                  <a:pt x="44932" y="138836"/>
                </a:lnTo>
                <a:lnTo>
                  <a:pt x="44932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6C67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0" name="object 1860"/>
          <p:cNvSpPr/>
          <p:nvPr/>
        </p:nvSpPr>
        <p:spPr>
          <a:xfrm>
            <a:off x="2064215" y="609446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1" name="object 1861"/>
          <p:cNvSpPr/>
          <p:nvPr/>
        </p:nvSpPr>
        <p:spPr>
          <a:xfrm>
            <a:off x="2066768" y="6007398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726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2" name="object 1862"/>
          <p:cNvSpPr/>
          <p:nvPr/>
        </p:nvSpPr>
        <p:spPr>
          <a:xfrm>
            <a:off x="2064215" y="6003825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3" name="object 1863"/>
          <p:cNvSpPr/>
          <p:nvPr/>
        </p:nvSpPr>
        <p:spPr>
          <a:xfrm>
            <a:off x="2092271" y="6007273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3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4" name="object 1864"/>
          <p:cNvSpPr/>
          <p:nvPr/>
        </p:nvSpPr>
        <p:spPr>
          <a:xfrm>
            <a:off x="2032608" y="6094512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5" name="object 1865"/>
          <p:cNvSpPr/>
          <p:nvPr/>
        </p:nvSpPr>
        <p:spPr>
          <a:xfrm>
            <a:off x="2036139" y="6007002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0045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6" name="object 1866"/>
          <p:cNvSpPr/>
          <p:nvPr/>
        </p:nvSpPr>
        <p:spPr>
          <a:xfrm>
            <a:off x="2032608" y="6003428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7" name="object 1867"/>
          <p:cNvSpPr/>
          <p:nvPr/>
        </p:nvSpPr>
        <p:spPr>
          <a:xfrm>
            <a:off x="2061642" y="6007314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8" name="object 1868"/>
          <p:cNvSpPr/>
          <p:nvPr/>
        </p:nvSpPr>
        <p:spPr>
          <a:xfrm>
            <a:off x="2039650" y="6063985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8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9" name="object 1869"/>
          <p:cNvSpPr/>
          <p:nvPr/>
        </p:nvSpPr>
        <p:spPr>
          <a:xfrm>
            <a:off x="2069319" y="6063968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0" name="object 1870"/>
          <p:cNvSpPr/>
          <p:nvPr/>
        </p:nvSpPr>
        <p:spPr>
          <a:xfrm>
            <a:off x="2039672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1" name="object 1871"/>
          <p:cNvSpPr/>
          <p:nvPr/>
        </p:nvSpPr>
        <p:spPr>
          <a:xfrm>
            <a:off x="2069319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2" name="object 1872"/>
          <p:cNvSpPr/>
          <p:nvPr/>
        </p:nvSpPr>
        <p:spPr>
          <a:xfrm>
            <a:off x="2028125" y="6106115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7099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3" name="object 1873"/>
          <p:cNvSpPr/>
          <p:nvPr/>
        </p:nvSpPr>
        <p:spPr>
          <a:xfrm>
            <a:off x="2028125" y="6099579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79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4" name="object 1874"/>
          <p:cNvSpPr/>
          <p:nvPr/>
        </p:nvSpPr>
        <p:spPr>
          <a:xfrm>
            <a:off x="2167539" y="6000258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99"/>
                </a:moveTo>
                <a:lnTo>
                  <a:pt x="44869" y="138899"/>
                </a:lnTo>
                <a:lnTo>
                  <a:pt x="44869" y="0"/>
                </a:lnTo>
                <a:lnTo>
                  <a:pt x="0" y="0"/>
                </a:lnTo>
                <a:lnTo>
                  <a:pt x="0" y="138899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5" name="object 1875"/>
          <p:cNvSpPr/>
          <p:nvPr/>
        </p:nvSpPr>
        <p:spPr>
          <a:xfrm>
            <a:off x="2135934" y="6000294"/>
            <a:ext cx="31700" cy="97780"/>
          </a:xfrm>
          <a:custGeom>
            <a:avLst/>
            <a:gdLst/>
            <a:ahLst/>
            <a:cxnLst/>
            <a:rect l="l" t="t" r="r" b="b"/>
            <a:pathLst>
              <a:path w="45084" h="139065">
                <a:moveTo>
                  <a:pt x="0" y="138836"/>
                </a:moveTo>
                <a:lnTo>
                  <a:pt x="44932" y="138836"/>
                </a:lnTo>
                <a:lnTo>
                  <a:pt x="44932" y="0"/>
                </a:lnTo>
                <a:lnTo>
                  <a:pt x="0" y="0"/>
                </a:lnTo>
                <a:lnTo>
                  <a:pt x="0" y="138836"/>
                </a:lnTo>
                <a:close/>
              </a:path>
            </a:pathLst>
          </a:custGeom>
          <a:solidFill>
            <a:srgbClr val="515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6" name="object 1876"/>
          <p:cNvSpPr/>
          <p:nvPr/>
        </p:nvSpPr>
        <p:spPr>
          <a:xfrm>
            <a:off x="2167539" y="6094461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8890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7" name="object 1877"/>
          <p:cNvSpPr/>
          <p:nvPr/>
        </p:nvSpPr>
        <p:spPr>
          <a:xfrm>
            <a:off x="2170097" y="6007398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727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8" name="object 1878"/>
          <p:cNvSpPr/>
          <p:nvPr/>
        </p:nvSpPr>
        <p:spPr>
          <a:xfrm>
            <a:off x="2167539" y="6003825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69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9" name="object 1879"/>
          <p:cNvSpPr/>
          <p:nvPr/>
        </p:nvSpPr>
        <p:spPr>
          <a:xfrm>
            <a:off x="2195578" y="6007273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922"/>
                </a:lnTo>
              </a:path>
            </a:pathLst>
          </a:custGeom>
          <a:ln w="9982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0" name="object 1880"/>
          <p:cNvSpPr/>
          <p:nvPr/>
        </p:nvSpPr>
        <p:spPr>
          <a:xfrm>
            <a:off x="2135934" y="6094512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1" name="object 1881"/>
          <p:cNvSpPr/>
          <p:nvPr/>
        </p:nvSpPr>
        <p:spPr>
          <a:xfrm>
            <a:off x="2139447" y="6007002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9994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2" name="object 1882"/>
          <p:cNvSpPr/>
          <p:nvPr/>
        </p:nvSpPr>
        <p:spPr>
          <a:xfrm>
            <a:off x="2135934" y="6003428"/>
            <a:ext cx="31700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932" y="0"/>
                </a:lnTo>
              </a:path>
            </a:pathLst>
          </a:custGeom>
          <a:ln w="10159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3" name="object 1883"/>
          <p:cNvSpPr/>
          <p:nvPr/>
        </p:nvSpPr>
        <p:spPr>
          <a:xfrm>
            <a:off x="2164950" y="6007314"/>
            <a:ext cx="0" cy="83939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59"/>
                </a:lnTo>
              </a:path>
            </a:pathLst>
          </a:custGeom>
          <a:ln w="7327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4" name="object 1884"/>
          <p:cNvSpPr/>
          <p:nvPr/>
        </p:nvSpPr>
        <p:spPr>
          <a:xfrm>
            <a:off x="2142975" y="6063985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81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5" name="object 1885"/>
          <p:cNvSpPr/>
          <p:nvPr/>
        </p:nvSpPr>
        <p:spPr>
          <a:xfrm>
            <a:off x="2172653" y="6063968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6" name="object 1886"/>
          <p:cNvSpPr/>
          <p:nvPr/>
        </p:nvSpPr>
        <p:spPr>
          <a:xfrm>
            <a:off x="2142962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7" name="object 1887"/>
          <p:cNvSpPr/>
          <p:nvPr/>
        </p:nvSpPr>
        <p:spPr>
          <a:xfrm>
            <a:off x="2172653" y="6034357"/>
            <a:ext cx="19645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09" y="0"/>
                </a:lnTo>
              </a:path>
            </a:pathLst>
          </a:custGeom>
          <a:ln w="5118">
            <a:solidFill>
              <a:srgbClr val="E8E2D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8" name="object 1888"/>
          <p:cNvSpPr/>
          <p:nvPr/>
        </p:nvSpPr>
        <p:spPr>
          <a:xfrm>
            <a:off x="2131451" y="6106115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7099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9" name="object 1889"/>
          <p:cNvSpPr/>
          <p:nvPr/>
        </p:nvSpPr>
        <p:spPr>
          <a:xfrm>
            <a:off x="2131451" y="6099579"/>
            <a:ext cx="7233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8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0" name="object 1890"/>
          <p:cNvSpPr/>
          <p:nvPr/>
        </p:nvSpPr>
        <p:spPr>
          <a:xfrm>
            <a:off x="1923730" y="5713783"/>
            <a:ext cx="40630" cy="203150"/>
          </a:xfrm>
          <a:custGeom>
            <a:avLst/>
            <a:gdLst/>
            <a:ahLst/>
            <a:cxnLst/>
            <a:rect l="l" t="t" r="r" b="b"/>
            <a:pathLst>
              <a:path w="57784" h="288925">
                <a:moveTo>
                  <a:pt x="0" y="0"/>
                </a:moveTo>
                <a:lnTo>
                  <a:pt x="0" y="288683"/>
                </a:lnTo>
                <a:lnTo>
                  <a:pt x="57569" y="288683"/>
                </a:lnTo>
                <a:lnTo>
                  <a:pt x="57569" y="57632"/>
                </a:lnTo>
                <a:lnTo>
                  <a:pt x="53049" y="35200"/>
                </a:lnTo>
                <a:lnTo>
                  <a:pt x="40719" y="16881"/>
                </a:lnTo>
                <a:lnTo>
                  <a:pt x="22421" y="4529"/>
                </a:lnTo>
                <a:lnTo>
                  <a:pt x="0" y="0"/>
                </a:lnTo>
                <a:close/>
              </a:path>
            </a:pathLst>
          </a:custGeom>
          <a:solidFill>
            <a:srgbClr val="8871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1" name="object 1891"/>
          <p:cNvSpPr/>
          <p:nvPr/>
        </p:nvSpPr>
        <p:spPr>
          <a:xfrm>
            <a:off x="1883251" y="5713783"/>
            <a:ext cx="40630" cy="203150"/>
          </a:xfrm>
          <a:custGeom>
            <a:avLst/>
            <a:gdLst/>
            <a:ahLst/>
            <a:cxnLst/>
            <a:rect l="l" t="t" r="r" b="b"/>
            <a:pathLst>
              <a:path w="57784" h="288925">
                <a:moveTo>
                  <a:pt x="57569" y="0"/>
                </a:moveTo>
                <a:lnTo>
                  <a:pt x="35174" y="4529"/>
                </a:lnTo>
                <a:lnTo>
                  <a:pt x="16873" y="16881"/>
                </a:lnTo>
                <a:lnTo>
                  <a:pt x="4528" y="35200"/>
                </a:lnTo>
                <a:lnTo>
                  <a:pt x="0" y="57632"/>
                </a:lnTo>
                <a:lnTo>
                  <a:pt x="0" y="288683"/>
                </a:lnTo>
                <a:lnTo>
                  <a:pt x="57569" y="288683"/>
                </a:lnTo>
                <a:lnTo>
                  <a:pt x="57569" y="0"/>
                </a:lnTo>
                <a:close/>
              </a:path>
            </a:pathLst>
          </a:custGeom>
          <a:solidFill>
            <a:srgbClr val="8871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2" name="object 1892"/>
          <p:cNvSpPr/>
          <p:nvPr/>
        </p:nvSpPr>
        <p:spPr>
          <a:xfrm>
            <a:off x="1883259" y="5713776"/>
            <a:ext cx="40630" cy="203150"/>
          </a:xfrm>
          <a:custGeom>
            <a:avLst/>
            <a:gdLst/>
            <a:ahLst/>
            <a:cxnLst/>
            <a:rect l="l" t="t" r="r" b="b"/>
            <a:pathLst>
              <a:path w="57784" h="288925">
                <a:moveTo>
                  <a:pt x="57569" y="0"/>
                </a:moveTo>
                <a:lnTo>
                  <a:pt x="35174" y="4529"/>
                </a:lnTo>
                <a:lnTo>
                  <a:pt x="16873" y="16881"/>
                </a:lnTo>
                <a:lnTo>
                  <a:pt x="4528" y="35200"/>
                </a:lnTo>
                <a:lnTo>
                  <a:pt x="0" y="57632"/>
                </a:lnTo>
                <a:lnTo>
                  <a:pt x="0" y="288747"/>
                </a:lnTo>
                <a:lnTo>
                  <a:pt x="57569" y="288747"/>
                </a:lnTo>
                <a:lnTo>
                  <a:pt x="57569" y="280263"/>
                </a:lnTo>
                <a:lnTo>
                  <a:pt x="8420" y="280263"/>
                </a:lnTo>
                <a:lnTo>
                  <a:pt x="8420" y="223240"/>
                </a:lnTo>
                <a:lnTo>
                  <a:pt x="57569" y="223240"/>
                </a:lnTo>
                <a:lnTo>
                  <a:pt x="57569" y="214998"/>
                </a:lnTo>
                <a:lnTo>
                  <a:pt x="8420" y="214998"/>
                </a:lnTo>
                <a:lnTo>
                  <a:pt x="8420" y="155981"/>
                </a:lnTo>
                <a:lnTo>
                  <a:pt x="57569" y="155981"/>
                </a:lnTo>
                <a:lnTo>
                  <a:pt x="57569" y="147866"/>
                </a:lnTo>
                <a:lnTo>
                  <a:pt x="8420" y="147866"/>
                </a:lnTo>
                <a:lnTo>
                  <a:pt x="8420" y="88849"/>
                </a:lnTo>
                <a:lnTo>
                  <a:pt x="57569" y="88849"/>
                </a:lnTo>
                <a:lnTo>
                  <a:pt x="57569" y="80670"/>
                </a:lnTo>
                <a:lnTo>
                  <a:pt x="8420" y="80670"/>
                </a:lnTo>
                <a:lnTo>
                  <a:pt x="8420" y="57632"/>
                </a:lnTo>
                <a:lnTo>
                  <a:pt x="11535" y="40404"/>
                </a:lnTo>
                <a:lnTo>
                  <a:pt x="20121" y="25838"/>
                </a:lnTo>
                <a:lnTo>
                  <a:pt x="33039" y="15062"/>
                </a:lnTo>
                <a:lnTo>
                  <a:pt x="49148" y="9207"/>
                </a:lnTo>
                <a:lnTo>
                  <a:pt x="57569" y="9207"/>
                </a:lnTo>
                <a:lnTo>
                  <a:pt x="57569" y="0"/>
                </a:lnTo>
                <a:close/>
              </a:path>
              <a:path w="57784" h="288925">
                <a:moveTo>
                  <a:pt x="57569" y="223240"/>
                </a:moveTo>
                <a:lnTo>
                  <a:pt x="49085" y="223240"/>
                </a:lnTo>
                <a:lnTo>
                  <a:pt x="49085" y="280263"/>
                </a:lnTo>
                <a:lnTo>
                  <a:pt x="57569" y="280263"/>
                </a:lnTo>
                <a:lnTo>
                  <a:pt x="57569" y="223240"/>
                </a:lnTo>
                <a:close/>
              </a:path>
              <a:path w="57784" h="288925">
                <a:moveTo>
                  <a:pt x="57569" y="155981"/>
                </a:moveTo>
                <a:lnTo>
                  <a:pt x="49148" y="155981"/>
                </a:lnTo>
                <a:lnTo>
                  <a:pt x="49148" y="214998"/>
                </a:lnTo>
                <a:lnTo>
                  <a:pt x="57569" y="214998"/>
                </a:lnTo>
                <a:lnTo>
                  <a:pt x="57569" y="155981"/>
                </a:lnTo>
                <a:close/>
              </a:path>
              <a:path w="57784" h="288925">
                <a:moveTo>
                  <a:pt x="57569" y="88849"/>
                </a:moveTo>
                <a:lnTo>
                  <a:pt x="49085" y="88849"/>
                </a:lnTo>
                <a:lnTo>
                  <a:pt x="49085" y="147866"/>
                </a:lnTo>
                <a:lnTo>
                  <a:pt x="57569" y="147866"/>
                </a:lnTo>
                <a:lnTo>
                  <a:pt x="57569" y="88849"/>
                </a:lnTo>
                <a:close/>
              </a:path>
              <a:path w="57784" h="288925">
                <a:moveTo>
                  <a:pt x="57569" y="9207"/>
                </a:moveTo>
                <a:lnTo>
                  <a:pt x="49148" y="9207"/>
                </a:lnTo>
                <a:lnTo>
                  <a:pt x="49148" y="80670"/>
                </a:lnTo>
                <a:lnTo>
                  <a:pt x="57569" y="80670"/>
                </a:lnTo>
                <a:lnTo>
                  <a:pt x="57569" y="9207"/>
                </a:lnTo>
                <a:close/>
              </a:path>
            </a:pathLst>
          </a:custGeom>
          <a:solidFill>
            <a:srgbClr val="E8E2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3" name="object 1893"/>
          <p:cNvSpPr/>
          <p:nvPr/>
        </p:nvSpPr>
        <p:spPr>
          <a:xfrm>
            <a:off x="1923711" y="5713767"/>
            <a:ext cx="40630" cy="203150"/>
          </a:xfrm>
          <a:custGeom>
            <a:avLst/>
            <a:gdLst/>
            <a:ahLst/>
            <a:cxnLst/>
            <a:rect l="l" t="t" r="r" b="b"/>
            <a:pathLst>
              <a:path w="57784" h="288925">
                <a:moveTo>
                  <a:pt x="0" y="0"/>
                </a:moveTo>
                <a:lnTo>
                  <a:pt x="0" y="288747"/>
                </a:lnTo>
                <a:lnTo>
                  <a:pt x="57632" y="288747"/>
                </a:lnTo>
                <a:lnTo>
                  <a:pt x="57632" y="280263"/>
                </a:lnTo>
                <a:lnTo>
                  <a:pt x="8483" y="280263"/>
                </a:lnTo>
                <a:lnTo>
                  <a:pt x="8483" y="223240"/>
                </a:lnTo>
                <a:lnTo>
                  <a:pt x="57632" y="223177"/>
                </a:lnTo>
                <a:lnTo>
                  <a:pt x="57632" y="215061"/>
                </a:lnTo>
                <a:lnTo>
                  <a:pt x="8483" y="215061"/>
                </a:lnTo>
                <a:lnTo>
                  <a:pt x="8483" y="155994"/>
                </a:lnTo>
                <a:lnTo>
                  <a:pt x="57632" y="155994"/>
                </a:lnTo>
                <a:lnTo>
                  <a:pt x="57632" y="147866"/>
                </a:lnTo>
                <a:lnTo>
                  <a:pt x="8483" y="147866"/>
                </a:lnTo>
                <a:lnTo>
                  <a:pt x="8483" y="88849"/>
                </a:lnTo>
                <a:lnTo>
                  <a:pt x="57632" y="88798"/>
                </a:lnTo>
                <a:lnTo>
                  <a:pt x="57632" y="80670"/>
                </a:lnTo>
                <a:lnTo>
                  <a:pt x="8483" y="80670"/>
                </a:lnTo>
                <a:lnTo>
                  <a:pt x="8483" y="9207"/>
                </a:lnTo>
                <a:lnTo>
                  <a:pt x="29369" y="9207"/>
                </a:lnTo>
                <a:lnTo>
                  <a:pt x="22431" y="4529"/>
                </a:lnTo>
                <a:lnTo>
                  <a:pt x="0" y="0"/>
                </a:lnTo>
                <a:close/>
              </a:path>
              <a:path w="57784" h="288925">
                <a:moveTo>
                  <a:pt x="57632" y="223177"/>
                </a:moveTo>
                <a:lnTo>
                  <a:pt x="49148" y="223177"/>
                </a:lnTo>
                <a:lnTo>
                  <a:pt x="49148" y="280263"/>
                </a:lnTo>
                <a:lnTo>
                  <a:pt x="57632" y="280263"/>
                </a:lnTo>
                <a:lnTo>
                  <a:pt x="57632" y="223177"/>
                </a:lnTo>
                <a:close/>
              </a:path>
              <a:path w="57784" h="288925">
                <a:moveTo>
                  <a:pt x="57632" y="155994"/>
                </a:moveTo>
                <a:lnTo>
                  <a:pt x="49148" y="155994"/>
                </a:lnTo>
                <a:lnTo>
                  <a:pt x="49148" y="215061"/>
                </a:lnTo>
                <a:lnTo>
                  <a:pt x="57632" y="215061"/>
                </a:lnTo>
                <a:lnTo>
                  <a:pt x="57632" y="155994"/>
                </a:lnTo>
                <a:close/>
              </a:path>
              <a:path w="57784" h="288925">
                <a:moveTo>
                  <a:pt x="57632" y="88798"/>
                </a:moveTo>
                <a:lnTo>
                  <a:pt x="49148" y="88798"/>
                </a:lnTo>
                <a:lnTo>
                  <a:pt x="49148" y="147802"/>
                </a:lnTo>
                <a:lnTo>
                  <a:pt x="8483" y="147866"/>
                </a:lnTo>
                <a:lnTo>
                  <a:pt x="57632" y="147866"/>
                </a:lnTo>
                <a:lnTo>
                  <a:pt x="57632" y="88798"/>
                </a:lnTo>
                <a:close/>
              </a:path>
              <a:path w="57784" h="288925">
                <a:moveTo>
                  <a:pt x="29369" y="9207"/>
                </a:moveTo>
                <a:lnTo>
                  <a:pt x="8483" y="9207"/>
                </a:lnTo>
                <a:lnTo>
                  <a:pt x="24583" y="15068"/>
                </a:lnTo>
                <a:lnTo>
                  <a:pt x="37479" y="25842"/>
                </a:lnTo>
                <a:lnTo>
                  <a:pt x="46043" y="40406"/>
                </a:lnTo>
                <a:lnTo>
                  <a:pt x="49148" y="57632"/>
                </a:lnTo>
                <a:lnTo>
                  <a:pt x="49148" y="80670"/>
                </a:lnTo>
                <a:lnTo>
                  <a:pt x="57632" y="80670"/>
                </a:lnTo>
                <a:lnTo>
                  <a:pt x="57632" y="57632"/>
                </a:lnTo>
                <a:lnTo>
                  <a:pt x="53103" y="35200"/>
                </a:lnTo>
                <a:lnTo>
                  <a:pt x="40751" y="16881"/>
                </a:lnTo>
                <a:lnTo>
                  <a:pt x="29369" y="9207"/>
                </a:lnTo>
                <a:close/>
              </a:path>
            </a:pathLst>
          </a:custGeom>
          <a:solidFill>
            <a:srgbClr val="E8E2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4" name="object 1894"/>
          <p:cNvSpPr/>
          <p:nvPr/>
        </p:nvSpPr>
        <p:spPr>
          <a:xfrm>
            <a:off x="1878651" y="5919762"/>
            <a:ext cx="9019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44" y="0"/>
                </a:lnTo>
              </a:path>
            </a:pathLst>
          </a:custGeom>
          <a:ln w="709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5" name="object 1895"/>
          <p:cNvSpPr/>
          <p:nvPr/>
        </p:nvSpPr>
        <p:spPr>
          <a:xfrm>
            <a:off x="1878651" y="5913225"/>
            <a:ext cx="9019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44" y="0"/>
                </a:lnTo>
              </a:path>
            </a:pathLst>
          </a:custGeom>
          <a:ln w="114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6" name="object 1896"/>
          <p:cNvSpPr/>
          <p:nvPr/>
        </p:nvSpPr>
        <p:spPr>
          <a:xfrm>
            <a:off x="2197414" y="5696400"/>
            <a:ext cx="0" cy="3616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0825"/>
                </a:lnTo>
              </a:path>
            </a:pathLst>
          </a:custGeom>
          <a:ln w="4505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7" name="object 1897"/>
          <p:cNvSpPr/>
          <p:nvPr/>
        </p:nvSpPr>
        <p:spPr>
          <a:xfrm>
            <a:off x="2181637" y="5669941"/>
            <a:ext cx="31700" cy="19645"/>
          </a:xfrm>
          <a:custGeom>
            <a:avLst/>
            <a:gdLst/>
            <a:ahLst/>
            <a:cxnLst/>
            <a:rect l="l" t="t" r="r" b="b"/>
            <a:pathLst>
              <a:path w="45084" h="27940">
                <a:moveTo>
                  <a:pt x="22504" y="0"/>
                </a:moveTo>
                <a:lnTo>
                  <a:pt x="0" y="27609"/>
                </a:lnTo>
                <a:lnTo>
                  <a:pt x="44996" y="27609"/>
                </a:lnTo>
                <a:lnTo>
                  <a:pt x="22504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8" name="object 1898"/>
          <p:cNvSpPr/>
          <p:nvPr/>
        </p:nvSpPr>
        <p:spPr>
          <a:xfrm>
            <a:off x="2176037" y="5692881"/>
            <a:ext cx="42863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71" y="0"/>
                </a:lnTo>
              </a:path>
            </a:pathLst>
          </a:custGeom>
          <a:ln w="9982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9" name="object 1899"/>
          <p:cNvSpPr/>
          <p:nvPr/>
        </p:nvSpPr>
        <p:spPr>
          <a:xfrm>
            <a:off x="1650060" y="5696400"/>
            <a:ext cx="0" cy="3616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0825"/>
                </a:lnTo>
              </a:path>
            </a:pathLst>
          </a:custGeom>
          <a:ln w="4505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0" name="object 1900"/>
          <p:cNvSpPr/>
          <p:nvPr/>
        </p:nvSpPr>
        <p:spPr>
          <a:xfrm>
            <a:off x="1634203" y="5669941"/>
            <a:ext cx="31700" cy="19645"/>
          </a:xfrm>
          <a:custGeom>
            <a:avLst/>
            <a:gdLst/>
            <a:ahLst/>
            <a:cxnLst/>
            <a:rect l="l" t="t" r="r" b="b"/>
            <a:pathLst>
              <a:path w="45085" h="27940">
                <a:moveTo>
                  <a:pt x="22567" y="0"/>
                </a:moveTo>
                <a:lnTo>
                  <a:pt x="0" y="27609"/>
                </a:lnTo>
                <a:lnTo>
                  <a:pt x="45059" y="27609"/>
                </a:lnTo>
                <a:lnTo>
                  <a:pt x="22567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1" name="object 1901"/>
          <p:cNvSpPr/>
          <p:nvPr/>
        </p:nvSpPr>
        <p:spPr>
          <a:xfrm>
            <a:off x="1628648" y="5692881"/>
            <a:ext cx="42863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871" y="0"/>
                </a:lnTo>
              </a:path>
            </a:pathLst>
          </a:custGeom>
          <a:ln w="9982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2" name="object 1902"/>
          <p:cNvSpPr/>
          <p:nvPr/>
        </p:nvSpPr>
        <p:spPr>
          <a:xfrm>
            <a:off x="1984959" y="5563553"/>
            <a:ext cx="0" cy="3616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0825"/>
                </a:lnTo>
              </a:path>
            </a:pathLst>
          </a:custGeom>
          <a:ln w="4505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3" name="object 1903"/>
          <p:cNvSpPr/>
          <p:nvPr/>
        </p:nvSpPr>
        <p:spPr>
          <a:xfrm>
            <a:off x="1969101" y="5537086"/>
            <a:ext cx="31700" cy="19645"/>
          </a:xfrm>
          <a:custGeom>
            <a:avLst/>
            <a:gdLst/>
            <a:ahLst/>
            <a:cxnLst/>
            <a:rect l="l" t="t" r="r" b="b"/>
            <a:pathLst>
              <a:path w="45084" h="27940">
                <a:moveTo>
                  <a:pt x="22567" y="0"/>
                </a:moveTo>
                <a:lnTo>
                  <a:pt x="0" y="27609"/>
                </a:lnTo>
                <a:lnTo>
                  <a:pt x="45059" y="27609"/>
                </a:lnTo>
                <a:lnTo>
                  <a:pt x="22567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4" name="object 1904"/>
          <p:cNvSpPr/>
          <p:nvPr/>
        </p:nvSpPr>
        <p:spPr>
          <a:xfrm>
            <a:off x="1963547" y="5560012"/>
            <a:ext cx="42863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71" y="0"/>
                </a:lnTo>
              </a:path>
            </a:pathLst>
          </a:custGeom>
          <a:ln w="10045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5" name="object 1905"/>
          <p:cNvSpPr/>
          <p:nvPr/>
        </p:nvSpPr>
        <p:spPr>
          <a:xfrm>
            <a:off x="1862515" y="5563553"/>
            <a:ext cx="0" cy="36165"/>
          </a:xfrm>
          <a:custGeom>
            <a:avLst/>
            <a:gdLst/>
            <a:ahLst/>
            <a:cxnLst/>
            <a:rect l="l" t="t" r="r" b="b"/>
            <a:pathLst>
              <a:path h="51434">
                <a:moveTo>
                  <a:pt x="0" y="0"/>
                </a:moveTo>
                <a:lnTo>
                  <a:pt x="0" y="50825"/>
                </a:lnTo>
              </a:path>
            </a:pathLst>
          </a:custGeom>
          <a:ln w="45059">
            <a:solidFill>
              <a:srgbClr val="F89C7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6" name="object 1906"/>
          <p:cNvSpPr/>
          <p:nvPr/>
        </p:nvSpPr>
        <p:spPr>
          <a:xfrm>
            <a:off x="1846677" y="5537086"/>
            <a:ext cx="31700" cy="19645"/>
          </a:xfrm>
          <a:custGeom>
            <a:avLst/>
            <a:gdLst/>
            <a:ahLst/>
            <a:cxnLst/>
            <a:rect l="l" t="t" r="r" b="b"/>
            <a:pathLst>
              <a:path w="45084" h="27940">
                <a:moveTo>
                  <a:pt x="22567" y="0"/>
                </a:moveTo>
                <a:lnTo>
                  <a:pt x="0" y="27609"/>
                </a:lnTo>
                <a:lnTo>
                  <a:pt x="45059" y="27609"/>
                </a:lnTo>
                <a:lnTo>
                  <a:pt x="22567" y="0"/>
                </a:lnTo>
                <a:close/>
              </a:path>
            </a:pathLst>
          </a:custGeom>
          <a:solidFill>
            <a:srgbClr val="4E33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7" name="object 1907"/>
          <p:cNvSpPr/>
          <p:nvPr/>
        </p:nvSpPr>
        <p:spPr>
          <a:xfrm>
            <a:off x="1841129" y="5560012"/>
            <a:ext cx="42863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20" y="0"/>
                </a:lnTo>
              </a:path>
            </a:pathLst>
          </a:custGeom>
          <a:ln w="10045">
            <a:solidFill>
              <a:srgbClr val="D0CA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8" name="object 1908"/>
          <p:cNvSpPr/>
          <p:nvPr/>
        </p:nvSpPr>
        <p:spPr>
          <a:xfrm>
            <a:off x="3063529" y="5550531"/>
            <a:ext cx="29914" cy="609451"/>
          </a:xfrm>
          <a:custGeom>
            <a:avLst/>
            <a:gdLst/>
            <a:ahLst/>
            <a:cxnLst/>
            <a:rect l="l" t="t" r="r" b="b"/>
            <a:pathLst>
              <a:path w="42544" h="866775">
                <a:moveTo>
                  <a:pt x="27800" y="19913"/>
                </a:moveTo>
                <a:lnTo>
                  <a:pt x="15227" y="19913"/>
                </a:lnTo>
                <a:lnTo>
                  <a:pt x="15227" y="55041"/>
                </a:lnTo>
                <a:lnTo>
                  <a:pt x="0" y="66776"/>
                </a:lnTo>
                <a:lnTo>
                  <a:pt x="0" y="866343"/>
                </a:lnTo>
                <a:lnTo>
                  <a:pt x="12217" y="866343"/>
                </a:lnTo>
                <a:lnTo>
                  <a:pt x="12217" y="73152"/>
                </a:lnTo>
                <a:lnTo>
                  <a:pt x="27800" y="61239"/>
                </a:lnTo>
                <a:lnTo>
                  <a:pt x="27800" y="19913"/>
                </a:lnTo>
                <a:close/>
              </a:path>
              <a:path w="42544" h="866775">
                <a:moveTo>
                  <a:pt x="42532" y="0"/>
                </a:moveTo>
                <a:lnTo>
                  <a:pt x="482" y="0"/>
                </a:lnTo>
                <a:lnTo>
                  <a:pt x="8064" y="19913"/>
                </a:lnTo>
                <a:lnTo>
                  <a:pt x="34950" y="19913"/>
                </a:lnTo>
                <a:lnTo>
                  <a:pt x="42532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9" name="object 1909"/>
          <p:cNvSpPr/>
          <p:nvPr/>
        </p:nvSpPr>
        <p:spPr>
          <a:xfrm>
            <a:off x="2567229" y="5550561"/>
            <a:ext cx="491579" cy="419695"/>
          </a:xfrm>
          <a:custGeom>
            <a:avLst/>
            <a:gdLst/>
            <a:ahLst/>
            <a:cxnLst/>
            <a:rect l="l" t="t" r="r" b="b"/>
            <a:pathLst>
              <a:path w="699135" h="596900">
                <a:moveTo>
                  <a:pt x="0" y="596607"/>
                </a:moveTo>
                <a:lnTo>
                  <a:pt x="699109" y="596607"/>
                </a:lnTo>
                <a:lnTo>
                  <a:pt x="699109" y="0"/>
                </a:lnTo>
                <a:lnTo>
                  <a:pt x="0" y="0"/>
                </a:lnTo>
                <a:lnTo>
                  <a:pt x="0" y="596607"/>
                </a:lnTo>
                <a:close/>
              </a:path>
            </a:pathLst>
          </a:custGeom>
          <a:solidFill>
            <a:srgbClr val="DDD5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0" name="object 1910"/>
          <p:cNvSpPr/>
          <p:nvPr/>
        </p:nvSpPr>
        <p:spPr>
          <a:xfrm>
            <a:off x="2567229" y="5932743"/>
            <a:ext cx="491579" cy="29021"/>
          </a:xfrm>
          <a:custGeom>
            <a:avLst/>
            <a:gdLst/>
            <a:ahLst/>
            <a:cxnLst/>
            <a:rect l="l" t="t" r="r" b="b"/>
            <a:pathLst>
              <a:path w="699135" h="41275">
                <a:moveTo>
                  <a:pt x="0" y="41084"/>
                </a:moveTo>
                <a:lnTo>
                  <a:pt x="699109" y="41084"/>
                </a:lnTo>
                <a:lnTo>
                  <a:pt x="699109" y="0"/>
                </a:lnTo>
                <a:lnTo>
                  <a:pt x="0" y="0"/>
                </a:lnTo>
                <a:lnTo>
                  <a:pt x="0" y="41084"/>
                </a:lnTo>
                <a:close/>
              </a:path>
            </a:pathLst>
          </a:custGeom>
          <a:solidFill>
            <a:srgbClr val="F6EF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1" name="object 1911"/>
          <p:cNvSpPr/>
          <p:nvPr/>
        </p:nvSpPr>
        <p:spPr>
          <a:xfrm>
            <a:off x="2567229" y="5970050"/>
            <a:ext cx="491579" cy="189756"/>
          </a:xfrm>
          <a:custGeom>
            <a:avLst/>
            <a:gdLst/>
            <a:ahLst/>
            <a:cxnLst/>
            <a:rect l="l" t="t" r="r" b="b"/>
            <a:pathLst>
              <a:path w="699135" h="269875">
                <a:moveTo>
                  <a:pt x="699109" y="269735"/>
                </a:moveTo>
                <a:lnTo>
                  <a:pt x="0" y="269735"/>
                </a:lnTo>
                <a:lnTo>
                  <a:pt x="0" y="0"/>
                </a:lnTo>
                <a:lnTo>
                  <a:pt x="699109" y="0"/>
                </a:lnTo>
                <a:lnTo>
                  <a:pt x="699109" y="269735"/>
                </a:lnTo>
                <a:close/>
              </a:path>
            </a:pathLst>
          </a:custGeom>
          <a:solidFill>
            <a:srgbClr val="C8C2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2" name="object 1912"/>
          <p:cNvSpPr/>
          <p:nvPr/>
        </p:nvSpPr>
        <p:spPr>
          <a:xfrm>
            <a:off x="2813005" y="5443074"/>
            <a:ext cx="246013" cy="107603"/>
          </a:xfrm>
          <a:custGeom>
            <a:avLst/>
            <a:gdLst/>
            <a:ahLst/>
            <a:cxnLst/>
            <a:rect l="l" t="t" r="r" b="b"/>
            <a:pathLst>
              <a:path w="349885" h="153034">
                <a:moveTo>
                  <a:pt x="292595" y="0"/>
                </a:moveTo>
                <a:lnTo>
                  <a:pt x="56972" y="0"/>
                </a:lnTo>
                <a:lnTo>
                  <a:pt x="0" y="152857"/>
                </a:lnTo>
                <a:lnTo>
                  <a:pt x="349567" y="152857"/>
                </a:lnTo>
                <a:lnTo>
                  <a:pt x="292595" y="0"/>
                </a:lnTo>
                <a:close/>
              </a:path>
            </a:pathLst>
          </a:custGeom>
          <a:solidFill>
            <a:srgbClr val="7B6E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3" name="object 1913"/>
          <p:cNvSpPr/>
          <p:nvPr/>
        </p:nvSpPr>
        <p:spPr>
          <a:xfrm>
            <a:off x="2876507" y="5460144"/>
            <a:ext cx="119211" cy="90636"/>
          </a:xfrm>
          <a:custGeom>
            <a:avLst/>
            <a:gdLst/>
            <a:ahLst/>
            <a:cxnLst/>
            <a:rect l="l" t="t" r="r" b="b"/>
            <a:pathLst>
              <a:path w="169544" h="128904">
                <a:moveTo>
                  <a:pt x="137515" y="0"/>
                </a:moveTo>
                <a:lnTo>
                  <a:pt x="31521" y="0"/>
                </a:lnTo>
                <a:lnTo>
                  <a:pt x="0" y="128549"/>
                </a:lnTo>
                <a:lnTo>
                  <a:pt x="168973" y="128549"/>
                </a:lnTo>
                <a:lnTo>
                  <a:pt x="137515" y="0"/>
                </a:lnTo>
                <a:close/>
              </a:path>
            </a:pathLst>
          </a:custGeom>
          <a:solidFill>
            <a:srgbClr val="6255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4" name="object 1914"/>
          <p:cNvSpPr/>
          <p:nvPr/>
        </p:nvSpPr>
        <p:spPr>
          <a:xfrm>
            <a:off x="2935905" y="5469915"/>
            <a:ext cx="37058" cy="80814"/>
          </a:xfrm>
          <a:custGeom>
            <a:avLst/>
            <a:gdLst/>
            <a:ahLst/>
            <a:cxnLst/>
            <a:rect l="l" t="t" r="r" b="b"/>
            <a:pathLst>
              <a:path w="52705" h="114934">
                <a:moveTo>
                  <a:pt x="0" y="114655"/>
                </a:moveTo>
                <a:lnTo>
                  <a:pt x="52209" y="114655"/>
                </a:lnTo>
                <a:lnTo>
                  <a:pt x="52209" y="0"/>
                </a:lnTo>
                <a:lnTo>
                  <a:pt x="0" y="0"/>
                </a:lnTo>
                <a:lnTo>
                  <a:pt x="0" y="114655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5" name="object 1915"/>
          <p:cNvSpPr/>
          <p:nvPr/>
        </p:nvSpPr>
        <p:spPr>
          <a:xfrm>
            <a:off x="2899163" y="5469898"/>
            <a:ext cx="37058" cy="80814"/>
          </a:xfrm>
          <a:custGeom>
            <a:avLst/>
            <a:gdLst/>
            <a:ahLst/>
            <a:cxnLst/>
            <a:rect l="l" t="t" r="r" b="b"/>
            <a:pathLst>
              <a:path w="52705" h="114934">
                <a:moveTo>
                  <a:pt x="0" y="114655"/>
                </a:moveTo>
                <a:lnTo>
                  <a:pt x="52273" y="114655"/>
                </a:lnTo>
                <a:lnTo>
                  <a:pt x="52273" y="0"/>
                </a:lnTo>
                <a:lnTo>
                  <a:pt x="0" y="0"/>
                </a:lnTo>
                <a:lnTo>
                  <a:pt x="0" y="114655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6" name="object 1916"/>
          <p:cNvSpPr/>
          <p:nvPr/>
        </p:nvSpPr>
        <p:spPr>
          <a:xfrm>
            <a:off x="2935905" y="5547143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7" name="object 1917"/>
          <p:cNvSpPr/>
          <p:nvPr/>
        </p:nvSpPr>
        <p:spPr>
          <a:xfrm>
            <a:off x="2939075" y="5476152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901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8" name="object 1918"/>
          <p:cNvSpPr/>
          <p:nvPr/>
        </p:nvSpPr>
        <p:spPr>
          <a:xfrm>
            <a:off x="2935905" y="5473027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9" name="object 1919"/>
          <p:cNvSpPr/>
          <p:nvPr/>
        </p:nvSpPr>
        <p:spPr>
          <a:xfrm>
            <a:off x="2969444" y="5476152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901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0" name="object 1920"/>
          <p:cNvSpPr/>
          <p:nvPr/>
        </p:nvSpPr>
        <p:spPr>
          <a:xfrm>
            <a:off x="2899163" y="5547568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73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1" name="object 1921"/>
          <p:cNvSpPr/>
          <p:nvPr/>
        </p:nvSpPr>
        <p:spPr>
          <a:xfrm>
            <a:off x="2902359" y="5476576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909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2" name="object 1922"/>
          <p:cNvSpPr/>
          <p:nvPr/>
        </p:nvSpPr>
        <p:spPr>
          <a:xfrm>
            <a:off x="2899163" y="5473452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73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3" name="object 1923"/>
          <p:cNvSpPr/>
          <p:nvPr/>
        </p:nvSpPr>
        <p:spPr>
          <a:xfrm>
            <a:off x="2932747" y="5476292"/>
            <a:ext cx="0" cy="68312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545"/>
                </a:lnTo>
              </a:path>
            </a:pathLst>
          </a:custGeom>
          <a:ln w="901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4" name="object 1924"/>
          <p:cNvSpPr/>
          <p:nvPr/>
        </p:nvSpPr>
        <p:spPr>
          <a:xfrm>
            <a:off x="2905547" y="5509728"/>
            <a:ext cx="2411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6311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5" name="object 1925"/>
          <p:cNvSpPr/>
          <p:nvPr/>
        </p:nvSpPr>
        <p:spPr>
          <a:xfrm>
            <a:off x="2942221" y="5509728"/>
            <a:ext cx="2411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6311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6" name="object 1926"/>
          <p:cNvSpPr/>
          <p:nvPr/>
        </p:nvSpPr>
        <p:spPr>
          <a:xfrm>
            <a:off x="2567226" y="5443074"/>
            <a:ext cx="246013" cy="107603"/>
          </a:xfrm>
          <a:custGeom>
            <a:avLst/>
            <a:gdLst/>
            <a:ahLst/>
            <a:cxnLst/>
            <a:rect l="l" t="t" r="r" b="b"/>
            <a:pathLst>
              <a:path w="349885" h="153034">
                <a:moveTo>
                  <a:pt x="292531" y="0"/>
                </a:moveTo>
                <a:lnTo>
                  <a:pt x="56972" y="0"/>
                </a:lnTo>
                <a:lnTo>
                  <a:pt x="0" y="152857"/>
                </a:lnTo>
                <a:lnTo>
                  <a:pt x="349554" y="152857"/>
                </a:lnTo>
                <a:lnTo>
                  <a:pt x="292531" y="0"/>
                </a:lnTo>
                <a:close/>
              </a:path>
            </a:pathLst>
          </a:custGeom>
          <a:solidFill>
            <a:srgbClr val="7B6E6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7" name="object 1927"/>
          <p:cNvSpPr/>
          <p:nvPr/>
        </p:nvSpPr>
        <p:spPr>
          <a:xfrm>
            <a:off x="2630684" y="5460144"/>
            <a:ext cx="119211" cy="90636"/>
          </a:xfrm>
          <a:custGeom>
            <a:avLst/>
            <a:gdLst/>
            <a:ahLst/>
            <a:cxnLst/>
            <a:rect l="l" t="t" r="r" b="b"/>
            <a:pathLst>
              <a:path w="169544" h="128904">
                <a:moveTo>
                  <a:pt x="137515" y="0"/>
                </a:moveTo>
                <a:lnTo>
                  <a:pt x="31521" y="0"/>
                </a:lnTo>
                <a:lnTo>
                  <a:pt x="0" y="128549"/>
                </a:lnTo>
                <a:lnTo>
                  <a:pt x="168973" y="128549"/>
                </a:lnTo>
                <a:lnTo>
                  <a:pt x="137515" y="0"/>
                </a:lnTo>
                <a:close/>
              </a:path>
            </a:pathLst>
          </a:custGeom>
          <a:solidFill>
            <a:srgbClr val="6255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8" name="object 1928"/>
          <p:cNvSpPr/>
          <p:nvPr/>
        </p:nvSpPr>
        <p:spPr>
          <a:xfrm>
            <a:off x="2690083" y="5469915"/>
            <a:ext cx="37058" cy="80814"/>
          </a:xfrm>
          <a:custGeom>
            <a:avLst/>
            <a:gdLst/>
            <a:ahLst/>
            <a:cxnLst/>
            <a:rect l="l" t="t" r="r" b="b"/>
            <a:pathLst>
              <a:path w="52705" h="114934">
                <a:moveTo>
                  <a:pt x="0" y="114655"/>
                </a:moveTo>
                <a:lnTo>
                  <a:pt x="52209" y="114655"/>
                </a:lnTo>
                <a:lnTo>
                  <a:pt x="52209" y="0"/>
                </a:lnTo>
                <a:lnTo>
                  <a:pt x="0" y="0"/>
                </a:lnTo>
                <a:lnTo>
                  <a:pt x="0" y="114655"/>
                </a:lnTo>
                <a:close/>
              </a:path>
            </a:pathLst>
          </a:custGeom>
          <a:solidFill>
            <a:srgbClr val="7A78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9" name="object 1929"/>
          <p:cNvSpPr/>
          <p:nvPr/>
        </p:nvSpPr>
        <p:spPr>
          <a:xfrm>
            <a:off x="2653382" y="5469898"/>
            <a:ext cx="37058" cy="80814"/>
          </a:xfrm>
          <a:custGeom>
            <a:avLst/>
            <a:gdLst/>
            <a:ahLst/>
            <a:cxnLst/>
            <a:rect l="l" t="t" r="r" b="b"/>
            <a:pathLst>
              <a:path w="52705" h="114934">
                <a:moveTo>
                  <a:pt x="0" y="114655"/>
                </a:moveTo>
                <a:lnTo>
                  <a:pt x="52209" y="114655"/>
                </a:lnTo>
                <a:lnTo>
                  <a:pt x="52209" y="0"/>
                </a:lnTo>
                <a:lnTo>
                  <a:pt x="0" y="0"/>
                </a:lnTo>
                <a:lnTo>
                  <a:pt x="0" y="114655"/>
                </a:lnTo>
                <a:close/>
              </a:path>
            </a:pathLst>
          </a:custGeom>
          <a:solidFill>
            <a:srgbClr val="7A78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0" name="object 1930"/>
          <p:cNvSpPr/>
          <p:nvPr/>
        </p:nvSpPr>
        <p:spPr>
          <a:xfrm>
            <a:off x="2690083" y="5547143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1" name="object 1931"/>
          <p:cNvSpPr/>
          <p:nvPr/>
        </p:nvSpPr>
        <p:spPr>
          <a:xfrm>
            <a:off x="2693252" y="5476152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901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2" name="object 1932"/>
          <p:cNvSpPr/>
          <p:nvPr/>
        </p:nvSpPr>
        <p:spPr>
          <a:xfrm>
            <a:off x="2690083" y="5473027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3" name="object 1933"/>
          <p:cNvSpPr/>
          <p:nvPr/>
        </p:nvSpPr>
        <p:spPr>
          <a:xfrm>
            <a:off x="2723640" y="5476152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896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4" name="object 1934"/>
          <p:cNvSpPr/>
          <p:nvPr/>
        </p:nvSpPr>
        <p:spPr>
          <a:xfrm>
            <a:off x="2653382" y="5547568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5" name="object 1935"/>
          <p:cNvSpPr/>
          <p:nvPr/>
        </p:nvSpPr>
        <p:spPr>
          <a:xfrm>
            <a:off x="2656556" y="5476576"/>
            <a:ext cx="0" cy="67866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902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6" name="object 1936"/>
          <p:cNvSpPr/>
          <p:nvPr/>
        </p:nvSpPr>
        <p:spPr>
          <a:xfrm>
            <a:off x="2653382" y="5473452"/>
            <a:ext cx="37058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09" y="0"/>
                </a:lnTo>
              </a:path>
            </a:pathLst>
          </a:custGeom>
          <a:ln w="888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7" name="object 1937"/>
          <p:cNvSpPr/>
          <p:nvPr/>
        </p:nvSpPr>
        <p:spPr>
          <a:xfrm>
            <a:off x="2686922" y="5476292"/>
            <a:ext cx="0" cy="68312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545"/>
                </a:lnTo>
              </a:path>
            </a:pathLst>
          </a:custGeom>
          <a:ln w="901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8" name="object 1938"/>
          <p:cNvSpPr/>
          <p:nvPr/>
        </p:nvSpPr>
        <p:spPr>
          <a:xfrm>
            <a:off x="2659731" y="5509728"/>
            <a:ext cx="2411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6311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9" name="object 1939"/>
          <p:cNvSpPr/>
          <p:nvPr/>
        </p:nvSpPr>
        <p:spPr>
          <a:xfrm>
            <a:off x="2696396" y="5509728"/>
            <a:ext cx="2411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26" y="0"/>
                </a:lnTo>
              </a:path>
            </a:pathLst>
          </a:custGeom>
          <a:ln w="6311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0" name="object 1940"/>
          <p:cNvSpPr/>
          <p:nvPr/>
        </p:nvSpPr>
        <p:spPr>
          <a:xfrm>
            <a:off x="2557879" y="5559467"/>
            <a:ext cx="510332" cy="0"/>
          </a:xfrm>
          <a:custGeom>
            <a:avLst/>
            <a:gdLst/>
            <a:ahLst/>
            <a:cxnLst/>
            <a:rect l="l" t="t" r="r" b="b"/>
            <a:pathLst>
              <a:path w="725805">
                <a:moveTo>
                  <a:pt x="0" y="0"/>
                </a:moveTo>
                <a:lnTo>
                  <a:pt x="725703" y="0"/>
                </a:lnTo>
              </a:path>
            </a:pathLst>
          </a:custGeom>
          <a:ln w="6311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1" name="object 1941"/>
          <p:cNvSpPr/>
          <p:nvPr/>
        </p:nvSpPr>
        <p:spPr>
          <a:xfrm>
            <a:off x="2554745" y="5553899"/>
            <a:ext cx="516582" cy="0"/>
          </a:xfrm>
          <a:custGeom>
            <a:avLst/>
            <a:gdLst/>
            <a:ahLst/>
            <a:cxnLst/>
            <a:rect l="l" t="t" r="r" b="b"/>
            <a:pathLst>
              <a:path w="734694">
                <a:moveTo>
                  <a:pt x="0" y="0"/>
                </a:moveTo>
                <a:lnTo>
                  <a:pt x="734606" y="0"/>
                </a:lnTo>
              </a:path>
            </a:pathLst>
          </a:custGeom>
          <a:ln w="962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2" name="object 1942"/>
          <p:cNvSpPr/>
          <p:nvPr/>
        </p:nvSpPr>
        <p:spPr>
          <a:xfrm>
            <a:off x="2634787" y="5999829"/>
            <a:ext cx="41523" cy="131266"/>
          </a:xfrm>
          <a:custGeom>
            <a:avLst/>
            <a:gdLst/>
            <a:ahLst/>
            <a:cxnLst/>
            <a:rect l="l" t="t" r="r" b="b"/>
            <a:pathLst>
              <a:path w="59055" h="186690">
                <a:moveTo>
                  <a:pt x="0" y="186359"/>
                </a:moveTo>
                <a:lnTo>
                  <a:pt x="58889" y="186359"/>
                </a:lnTo>
                <a:lnTo>
                  <a:pt x="58889" y="0"/>
                </a:lnTo>
                <a:lnTo>
                  <a:pt x="0" y="0"/>
                </a:lnTo>
                <a:lnTo>
                  <a:pt x="0" y="186359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3" name="object 1943"/>
          <p:cNvSpPr/>
          <p:nvPr/>
        </p:nvSpPr>
        <p:spPr>
          <a:xfrm>
            <a:off x="2593367" y="5999875"/>
            <a:ext cx="41523" cy="131266"/>
          </a:xfrm>
          <a:custGeom>
            <a:avLst/>
            <a:gdLst/>
            <a:ahLst/>
            <a:cxnLst/>
            <a:rect l="l" t="t" r="r" b="b"/>
            <a:pathLst>
              <a:path w="59055" h="186690">
                <a:moveTo>
                  <a:pt x="0" y="186232"/>
                </a:moveTo>
                <a:lnTo>
                  <a:pt x="58889" y="186232"/>
                </a:lnTo>
                <a:lnTo>
                  <a:pt x="58889" y="0"/>
                </a:lnTo>
                <a:lnTo>
                  <a:pt x="0" y="0"/>
                </a:lnTo>
                <a:lnTo>
                  <a:pt x="0" y="186232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4" name="object 1944"/>
          <p:cNvSpPr/>
          <p:nvPr/>
        </p:nvSpPr>
        <p:spPr>
          <a:xfrm>
            <a:off x="2634787" y="612751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5" name="object 1945"/>
          <p:cNvSpPr/>
          <p:nvPr/>
        </p:nvSpPr>
        <p:spPr>
          <a:xfrm>
            <a:off x="2638358" y="6006962"/>
            <a:ext cx="0" cy="116979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69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6" name="object 1946"/>
          <p:cNvSpPr/>
          <p:nvPr/>
        </p:nvSpPr>
        <p:spPr>
          <a:xfrm>
            <a:off x="2634787" y="6003390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7" name="object 1947"/>
          <p:cNvSpPr/>
          <p:nvPr/>
        </p:nvSpPr>
        <p:spPr>
          <a:xfrm>
            <a:off x="2672617" y="6006962"/>
            <a:ext cx="0" cy="116979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69"/>
                </a:lnTo>
              </a:path>
            </a:pathLst>
          </a:custGeom>
          <a:ln w="1017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8" name="object 1948"/>
          <p:cNvSpPr/>
          <p:nvPr/>
        </p:nvSpPr>
        <p:spPr>
          <a:xfrm>
            <a:off x="2593367" y="612755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9" name="object 1949"/>
          <p:cNvSpPr/>
          <p:nvPr/>
        </p:nvSpPr>
        <p:spPr>
          <a:xfrm>
            <a:off x="2596942" y="6007002"/>
            <a:ext cx="0" cy="116979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69"/>
                </a:lnTo>
              </a:path>
            </a:pathLst>
          </a:custGeom>
          <a:ln w="1017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0" name="object 1950"/>
          <p:cNvSpPr/>
          <p:nvPr/>
        </p:nvSpPr>
        <p:spPr>
          <a:xfrm>
            <a:off x="2593367" y="6003428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1" name="object 1951"/>
          <p:cNvSpPr/>
          <p:nvPr/>
        </p:nvSpPr>
        <p:spPr>
          <a:xfrm>
            <a:off x="2631200" y="6007010"/>
            <a:ext cx="0" cy="116979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5849"/>
                </a:lnTo>
              </a:path>
            </a:pathLst>
          </a:custGeom>
          <a:ln w="10160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2" name="object 1952"/>
          <p:cNvSpPr/>
          <p:nvPr/>
        </p:nvSpPr>
        <p:spPr>
          <a:xfrm>
            <a:off x="2600509" y="6086090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3" name="object 1953"/>
          <p:cNvSpPr/>
          <p:nvPr/>
        </p:nvSpPr>
        <p:spPr>
          <a:xfrm>
            <a:off x="2641925" y="608609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4" name="object 1954"/>
          <p:cNvSpPr/>
          <p:nvPr/>
        </p:nvSpPr>
        <p:spPr>
          <a:xfrm>
            <a:off x="2600509" y="6044764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5" name="object 1955"/>
          <p:cNvSpPr/>
          <p:nvPr/>
        </p:nvSpPr>
        <p:spPr>
          <a:xfrm>
            <a:off x="2641934" y="6044774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226">
            <a:solidFill>
              <a:srgbClr val="F3E3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6" name="object 1956"/>
          <p:cNvSpPr/>
          <p:nvPr/>
        </p:nvSpPr>
        <p:spPr>
          <a:xfrm>
            <a:off x="2835330" y="5999881"/>
            <a:ext cx="197346" cy="131266"/>
          </a:xfrm>
          <a:custGeom>
            <a:avLst/>
            <a:gdLst/>
            <a:ahLst/>
            <a:cxnLst/>
            <a:rect l="l" t="t" r="r" b="b"/>
            <a:pathLst>
              <a:path w="280669" h="186690">
                <a:moveTo>
                  <a:pt x="0" y="186690"/>
                </a:moveTo>
                <a:lnTo>
                  <a:pt x="280200" y="186690"/>
                </a:lnTo>
                <a:lnTo>
                  <a:pt x="280200" y="0"/>
                </a:lnTo>
                <a:lnTo>
                  <a:pt x="0" y="0"/>
                </a:lnTo>
                <a:lnTo>
                  <a:pt x="0" y="186690"/>
                </a:lnTo>
                <a:close/>
              </a:path>
            </a:pathLst>
          </a:custGeom>
          <a:solidFill>
            <a:srgbClr val="6664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7" name="object 1957"/>
          <p:cNvSpPr/>
          <p:nvPr/>
        </p:nvSpPr>
        <p:spPr>
          <a:xfrm>
            <a:off x="2876701" y="5999858"/>
            <a:ext cx="11430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471" y="0"/>
                </a:lnTo>
              </a:path>
            </a:pathLst>
          </a:custGeom>
          <a:ln w="3175">
            <a:solidFill>
              <a:srgbClr val="6664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8" name="object 1958"/>
          <p:cNvSpPr/>
          <p:nvPr/>
        </p:nvSpPr>
        <p:spPr>
          <a:xfrm>
            <a:off x="2990940" y="5999858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3175">
            <a:solidFill>
              <a:srgbClr val="6664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9" name="object 1959"/>
          <p:cNvSpPr/>
          <p:nvPr/>
        </p:nvSpPr>
        <p:spPr>
          <a:xfrm>
            <a:off x="2835320" y="5999805"/>
            <a:ext cx="197346" cy="131266"/>
          </a:xfrm>
          <a:custGeom>
            <a:avLst/>
            <a:gdLst/>
            <a:ahLst/>
            <a:cxnLst/>
            <a:rect l="l" t="t" r="r" b="b"/>
            <a:pathLst>
              <a:path w="280669" h="186690">
                <a:moveTo>
                  <a:pt x="280200" y="0"/>
                </a:moveTo>
                <a:lnTo>
                  <a:pt x="0" y="50"/>
                </a:lnTo>
                <a:lnTo>
                  <a:pt x="0" y="186296"/>
                </a:lnTo>
                <a:lnTo>
                  <a:pt x="280200" y="186296"/>
                </a:lnTo>
                <a:lnTo>
                  <a:pt x="280200" y="177749"/>
                </a:lnTo>
                <a:lnTo>
                  <a:pt x="8547" y="177749"/>
                </a:lnTo>
                <a:lnTo>
                  <a:pt x="8547" y="126314"/>
                </a:lnTo>
                <a:lnTo>
                  <a:pt x="280200" y="126314"/>
                </a:lnTo>
                <a:lnTo>
                  <a:pt x="280200" y="119164"/>
                </a:lnTo>
                <a:lnTo>
                  <a:pt x="8597" y="119164"/>
                </a:lnTo>
                <a:lnTo>
                  <a:pt x="8597" y="67551"/>
                </a:lnTo>
                <a:lnTo>
                  <a:pt x="119468" y="67551"/>
                </a:lnTo>
                <a:lnTo>
                  <a:pt x="280200" y="67487"/>
                </a:lnTo>
                <a:lnTo>
                  <a:pt x="280200" y="60388"/>
                </a:lnTo>
                <a:lnTo>
                  <a:pt x="8547" y="60388"/>
                </a:lnTo>
                <a:lnTo>
                  <a:pt x="8547" y="8597"/>
                </a:lnTo>
                <a:lnTo>
                  <a:pt x="173723" y="8597"/>
                </a:lnTo>
                <a:lnTo>
                  <a:pt x="280200" y="8534"/>
                </a:lnTo>
                <a:lnTo>
                  <a:pt x="280200" y="0"/>
                </a:lnTo>
                <a:close/>
              </a:path>
              <a:path w="280669" h="186690">
                <a:moveTo>
                  <a:pt x="65214" y="126314"/>
                </a:moveTo>
                <a:lnTo>
                  <a:pt x="55041" y="126314"/>
                </a:lnTo>
                <a:lnTo>
                  <a:pt x="55041" y="177749"/>
                </a:lnTo>
                <a:lnTo>
                  <a:pt x="65214" y="177749"/>
                </a:lnTo>
                <a:lnTo>
                  <a:pt x="65214" y="126314"/>
                </a:lnTo>
                <a:close/>
              </a:path>
              <a:path w="280669" h="186690">
                <a:moveTo>
                  <a:pt x="119468" y="126314"/>
                </a:moveTo>
                <a:lnTo>
                  <a:pt x="109245" y="126314"/>
                </a:lnTo>
                <a:lnTo>
                  <a:pt x="109245" y="177749"/>
                </a:lnTo>
                <a:lnTo>
                  <a:pt x="119468" y="177749"/>
                </a:lnTo>
                <a:lnTo>
                  <a:pt x="119468" y="126314"/>
                </a:lnTo>
                <a:close/>
              </a:path>
              <a:path w="280669" h="186690">
                <a:moveTo>
                  <a:pt x="173723" y="126314"/>
                </a:moveTo>
                <a:lnTo>
                  <a:pt x="163563" y="126314"/>
                </a:lnTo>
                <a:lnTo>
                  <a:pt x="163563" y="177685"/>
                </a:lnTo>
                <a:lnTo>
                  <a:pt x="119468" y="177749"/>
                </a:lnTo>
                <a:lnTo>
                  <a:pt x="173723" y="177749"/>
                </a:lnTo>
                <a:lnTo>
                  <a:pt x="173723" y="126314"/>
                </a:lnTo>
                <a:close/>
              </a:path>
              <a:path w="280669" h="186690">
                <a:moveTo>
                  <a:pt x="227926" y="126314"/>
                </a:moveTo>
                <a:lnTo>
                  <a:pt x="217817" y="126314"/>
                </a:lnTo>
                <a:lnTo>
                  <a:pt x="217817" y="177749"/>
                </a:lnTo>
                <a:lnTo>
                  <a:pt x="227926" y="177749"/>
                </a:lnTo>
                <a:lnTo>
                  <a:pt x="227926" y="126314"/>
                </a:lnTo>
                <a:close/>
              </a:path>
              <a:path w="280669" h="186690">
                <a:moveTo>
                  <a:pt x="280200" y="126314"/>
                </a:moveTo>
                <a:lnTo>
                  <a:pt x="271653" y="126314"/>
                </a:lnTo>
                <a:lnTo>
                  <a:pt x="271653" y="177685"/>
                </a:lnTo>
                <a:lnTo>
                  <a:pt x="227926" y="177749"/>
                </a:lnTo>
                <a:lnTo>
                  <a:pt x="280200" y="177749"/>
                </a:lnTo>
                <a:lnTo>
                  <a:pt x="280200" y="126314"/>
                </a:lnTo>
                <a:close/>
              </a:path>
              <a:path w="280669" h="186690">
                <a:moveTo>
                  <a:pt x="65214" y="67551"/>
                </a:moveTo>
                <a:lnTo>
                  <a:pt x="55041" y="67551"/>
                </a:lnTo>
                <a:lnTo>
                  <a:pt x="55041" y="119164"/>
                </a:lnTo>
                <a:lnTo>
                  <a:pt x="65214" y="119164"/>
                </a:lnTo>
                <a:lnTo>
                  <a:pt x="65214" y="67551"/>
                </a:lnTo>
                <a:close/>
              </a:path>
              <a:path w="280669" h="186690">
                <a:moveTo>
                  <a:pt x="119468" y="67551"/>
                </a:moveTo>
                <a:lnTo>
                  <a:pt x="109245" y="67551"/>
                </a:lnTo>
                <a:lnTo>
                  <a:pt x="109245" y="119164"/>
                </a:lnTo>
                <a:lnTo>
                  <a:pt x="119468" y="119164"/>
                </a:lnTo>
                <a:lnTo>
                  <a:pt x="119468" y="67551"/>
                </a:lnTo>
                <a:close/>
              </a:path>
              <a:path w="280669" h="186690">
                <a:moveTo>
                  <a:pt x="173723" y="67487"/>
                </a:moveTo>
                <a:lnTo>
                  <a:pt x="163563" y="67487"/>
                </a:lnTo>
                <a:lnTo>
                  <a:pt x="163563" y="119164"/>
                </a:lnTo>
                <a:lnTo>
                  <a:pt x="173723" y="119164"/>
                </a:lnTo>
                <a:lnTo>
                  <a:pt x="173723" y="67487"/>
                </a:lnTo>
                <a:close/>
              </a:path>
              <a:path w="280669" h="186690">
                <a:moveTo>
                  <a:pt x="227926" y="67487"/>
                </a:moveTo>
                <a:lnTo>
                  <a:pt x="217817" y="67487"/>
                </a:lnTo>
                <a:lnTo>
                  <a:pt x="217817" y="119164"/>
                </a:lnTo>
                <a:lnTo>
                  <a:pt x="227926" y="119164"/>
                </a:lnTo>
                <a:lnTo>
                  <a:pt x="227926" y="67487"/>
                </a:lnTo>
                <a:close/>
              </a:path>
              <a:path w="280669" h="186690">
                <a:moveTo>
                  <a:pt x="280200" y="67487"/>
                </a:moveTo>
                <a:lnTo>
                  <a:pt x="271653" y="67487"/>
                </a:lnTo>
                <a:lnTo>
                  <a:pt x="271653" y="119164"/>
                </a:lnTo>
                <a:lnTo>
                  <a:pt x="280200" y="119164"/>
                </a:lnTo>
                <a:lnTo>
                  <a:pt x="280200" y="67487"/>
                </a:lnTo>
                <a:close/>
              </a:path>
              <a:path w="280669" h="186690">
                <a:moveTo>
                  <a:pt x="109245" y="8597"/>
                </a:moveTo>
                <a:lnTo>
                  <a:pt x="8547" y="8597"/>
                </a:lnTo>
                <a:lnTo>
                  <a:pt x="55041" y="8661"/>
                </a:lnTo>
                <a:lnTo>
                  <a:pt x="55041" y="60388"/>
                </a:lnTo>
                <a:lnTo>
                  <a:pt x="65214" y="60388"/>
                </a:lnTo>
                <a:lnTo>
                  <a:pt x="65214" y="8661"/>
                </a:lnTo>
                <a:lnTo>
                  <a:pt x="109245" y="8597"/>
                </a:lnTo>
                <a:close/>
              </a:path>
              <a:path w="280669" h="186690">
                <a:moveTo>
                  <a:pt x="119468" y="8597"/>
                </a:moveTo>
                <a:lnTo>
                  <a:pt x="109245" y="8597"/>
                </a:lnTo>
                <a:lnTo>
                  <a:pt x="109245" y="60388"/>
                </a:lnTo>
                <a:lnTo>
                  <a:pt x="119468" y="60388"/>
                </a:lnTo>
                <a:lnTo>
                  <a:pt x="119468" y="8597"/>
                </a:lnTo>
                <a:close/>
              </a:path>
              <a:path w="280669" h="186690">
                <a:moveTo>
                  <a:pt x="173723" y="8597"/>
                </a:moveTo>
                <a:lnTo>
                  <a:pt x="163563" y="8597"/>
                </a:lnTo>
                <a:lnTo>
                  <a:pt x="163563" y="60388"/>
                </a:lnTo>
                <a:lnTo>
                  <a:pt x="173723" y="60388"/>
                </a:lnTo>
                <a:lnTo>
                  <a:pt x="173723" y="8597"/>
                </a:lnTo>
                <a:close/>
              </a:path>
              <a:path w="280669" h="186690">
                <a:moveTo>
                  <a:pt x="271653" y="8534"/>
                </a:moveTo>
                <a:lnTo>
                  <a:pt x="173723" y="8534"/>
                </a:lnTo>
                <a:lnTo>
                  <a:pt x="217817" y="8661"/>
                </a:lnTo>
                <a:lnTo>
                  <a:pt x="217817" y="60388"/>
                </a:lnTo>
                <a:lnTo>
                  <a:pt x="227926" y="60388"/>
                </a:lnTo>
                <a:lnTo>
                  <a:pt x="227926" y="8661"/>
                </a:lnTo>
                <a:lnTo>
                  <a:pt x="271653" y="8534"/>
                </a:lnTo>
                <a:close/>
              </a:path>
              <a:path w="280669" h="186690">
                <a:moveTo>
                  <a:pt x="280200" y="8534"/>
                </a:moveTo>
                <a:lnTo>
                  <a:pt x="271653" y="8534"/>
                </a:lnTo>
                <a:lnTo>
                  <a:pt x="271653" y="60388"/>
                </a:lnTo>
                <a:lnTo>
                  <a:pt x="280200" y="60388"/>
                </a:lnTo>
                <a:lnTo>
                  <a:pt x="280200" y="8534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0" name="object 1960"/>
          <p:cNvSpPr/>
          <p:nvPr/>
        </p:nvSpPr>
        <p:spPr>
          <a:xfrm>
            <a:off x="2717756" y="5986803"/>
            <a:ext cx="72330" cy="173235"/>
          </a:xfrm>
          <a:custGeom>
            <a:avLst/>
            <a:gdLst/>
            <a:ahLst/>
            <a:cxnLst/>
            <a:rect l="l" t="t" r="r" b="b"/>
            <a:pathLst>
              <a:path w="102869" h="246379">
                <a:moveTo>
                  <a:pt x="0" y="245910"/>
                </a:moveTo>
                <a:lnTo>
                  <a:pt x="102806" y="245910"/>
                </a:lnTo>
                <a:lnTo>
                  <a:pt x="102806" y="0"/>
                </a:lnTo>
                <a:lnTo>
                  <a:pt x="0" y="0"/>
                </a:lnTo>
                <a:lnTo>
                  <a:pt x="0" y="245910"/>
                </a:lnTo>
                <a:close/>
              </a:path>
            </a:pathLst>
          </a:custGeom>
          <a:solidFill>
            <a:srgbClr val="B1AC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1" name="object 1961"/>
          <p:cNvSpPr/>
          <p:nvPr/>
        </p:nvSpPr>
        <p:spPr>
          <a:xfrm>
            <a:off x="2725329" y="6034005"/>
            <a:ext cx="54918" cy="74563"/>
          </a:xfrm>
          <a:custGeom>
            <a:avLst/>
            <a:gdLst/>
            <a:ahLst/>
            <a:cxnLst/>
            <a:rect l="l" t="t" r="r" b="b"/>
            <a:pathLst>
              <a:path w="78105" h="106045">
                <a:moveTo>
                  <a:pt x="0" y="105930"/>
                </a:moveTo>
                <a:lnTo>
                  <a:pt x="77482" y="105930"/>
                </a:lnTo>
                <a:lnTo>
                  <a:pt x="77482" y="0"/>
                </a:lnTo>
                <a:lnTo>
                  <a:pt x="0" y="0"/>
                </a:lnTo>
                <a:lnTo>
                  <a:pt x="0" y="105930"/>
                </a:lnTo>
                <a:close/>
              </a:path>
            </a:pathLst>
          </a:custGeom>
          <a:solidFill>
            <a:srgbClr val="928E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2" name="object 1962"/>
          <p:cNvSpPr/>
          <p:nvPr/>
        </p:nvSpPr>
        <p:spPr>
          <a:xfrm>
            <a:off x="2727990" y="6036622"/>
            <a:ext cx="49560" cy="69205"/>
          </a:xfrm>
          <a:custGeom>
            <a:avLst/>
            <a:gdLst/>
            <a:ahLst/>
            <a:cxnLst/>
            <a:rect l="l" t="t" r="r" b="b"/>
            <a:pathLst>
              <a:path w="70485" h="98425">
                <a:moveTo>
                  <a:pt x="0" y="98412"/>
                </a:moveTo>
                <a:lnTo>
                  <a:pt x="69964" y="98412"/>
                </a:lnTo>
                <a:lnTo>
                  <a:pt x="69964" y="0"/>
                </a:lnTo>
                <a:lnTo>
                  <a:pt x="0" y="0"/>
                </a:lnTo>
                <a:lnTo>
                  <a:pt x="0" y="98412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3" name="object 1963"/>
          <p:cNvSpPr/>
          <p:nvPr/>
        </p:nvSpPr>
        <p:spPr>
          <a:xfrm>
            <a:off x="2722838" y="5999028"/>
            <a:ext cx="59829" cy="30807"/>
          </a:xfrm>
          <a:custGeom>
            <a:avLst/>
            <a:gdLst/>
            <a:ahLst/>
            <a:cxnLst/>
            <a:rect l="l" t="t" r="r" b="b"/>
            <a:pathLst>
              <a:path w="85089" h="43815">
                <a:moveTo>
                  <a:pt x="0" y="43726"/>
                </a:moveTo>
                <a:lnTo>
                  <a:pt x="84632" y="43726"/>
                </a:lnTo>
                <a:lnTo>
                  <a:pt x="84632" y="0"/>
                </a:lnTo>
                <a:lnTo>
                  <a:pt x="0" y="0"/>
                </a:lnTo>
                <a:lnTo>
                  <a:pt x="0" y="43726"/>
                </a:lnTo>
                <a:close/>
              </a:path>
            </a:pathLst>
          </a:custGeom>
          <a:solidFill>
            <a:srgbClr val="928E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4" name="object 1964"/>
          <p:cNvSpPr/>
          <p:nvPr/>
        </p:nvSpPr>
        <p:spPr>
          <a:xfrm>
            <a:off x="2725455" y="6001651"/>
            <a:ext cx="54471" cy="25896"/>
          </a:xfrm>
          <a:custGeom>
            <a:avLst/>
            <a:gdLst/>
            <a:ahLst/>
            <a:cxnLst/>
            <a:rect l="l" t="t" r="r" b="b"/>
            <a:pathLst>
              <a:path w="77469" h="36829">
                <a:moveTo>
                  <a:pt x="0" y="36207"/>
                </a:moveTo>
                <a:lnTo>
                  <a:pt x="77063" y="36207"/>
                </a:lnTo>
                <a:lnTo>
                  <a:pt x="77063" y="0"/>
                </a:lnTo>
                <a:lnTo>
                  <a:pt x="0" y="0"/>
                </a:lnTo>
                <a:lnTo>
                  <a:pt x="0" y="3620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5" name="object 1965"/>
          <p:cNvSpPr/>
          <p:nvPr/>
        </p:nvSpPr>
        <p:spPr>
          <a:xfrm>
            <a:off x="2727277" y="6137352"/>
            <a:ext cx="50899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123" y="0"/>
                </a:lnTo>
              </a:path>
            </a:pathLst>
          </a:custGeom>
          <a:ln w="37960">
            <a:solidFill>
              <a:srgbClr val="B1AC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6" name="object 1966"/>
          <p:cNvSpPr/>
          <p:nvPr/>
        </p:nvSpPr>
        <p:spPr>
          <a:xfrm>
            <a:off x="2723305" y="6152691"/>
            <a:ext cx="58936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426" y="0"/>
                </a:lnTo>
              </a:path>
            </a:pathLst>
          </a:custGeom>
          <a:ln w="5651">
            <a:solidFill>
              <a:srgbClr val="82543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7" name="object 1967"/>
          <p:cNvSpPr/>
          <p:nvPr/>
        </p:nvSpPr>
        <p:spPr>
          <a:xfrm>
            <a:off x="2723317" y="6120040"/>
            <a:ext cx="4018" cy="34826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0" y="0"/>
                </a:moveTo>
                <a:lnTo>
                  <a:pt x="0" y="49263"/>
                </a:lnTo>
                <a:lnTo>
                  <a:pt x="5651" y="43611"/>
                </a:lnTo>
                <a:lnTo>
                  <a:pt x="5651" y="5651"/>
                </a:lnTo>
                <a:lnTo>
                  <a:pt x="0" y="0"/>
                </a:lnTo>
                <a:close/>
              </a:path>
            </a:pathLst>
          </a:custGeom>
          <a:solidFill>
            <a:srgbClr val="928E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8" name="object 1968"/>
          <p:cNvSpPr/>
          <p:nvPr/>
        </p:nvSpPr>
        <p:spPr>
          <a:xfrm>
            <a:off x="2777991" y="6120050"/>
            <a:ext cx="4018" cy="34826"/>
          </a:xfrm>
          <a:custGeom>
            <a:avLst/>
            <a:gdLst/>
            <a:ahLst/>
            <a:cxnLst/>
            <a:rect l="l" t="t" r="r" b="b"/>
            <a:pathLst>
              <a:path w="5714" h="49529">
                <a:moveTo>
                  <a:pt x="5651" y="0"/>
                </a:moveTo>
                <a:lnTo>
                  <a:pt x="0" y="5651"/>
                </a:lnTo>
                <a:lnTo>
                  <a:pt x="0" y="43611"/>
                </a:lnTo>
                <a:lnTo>
                  <a:pt x="5651" y="49263"/>
                </a:lnTo>
                <a:lnTo>
                  <a:pt x="5651" y="0"/>
                </a:lnTo>
                <a:close/>
              </a:path>
            </a:pathLst>
          </a:custGeom>
          <a:solidFill>
            <a:srgbClr val="9B96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9" name="object 1969"/>
          <p:cNvSpPr/>
          <p:nvPr/>
        </p:nvSpPr>
        <p:spPr>
          <a:xfrm>
            <a:off x="2723317" y="6122036"/>
            <a:ext cx="58936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375" y="0"/>
                </a:lnTo>
              </a:path>
            </a:pathLst>
          </a:custGeom>
          <a:ln w="5651">
            <a:solidFill>
              <a:srgbClr val="C8C2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0" name="object 1970"/>
          <p:cNvSpPr/>
          <p:nvPr/>
        </p:nvSpPr>
        <p:spPr>
          <a:xfrm>
            <a:off x="2779355" y="6068176"/>
            <a:ext cx="9823" cy="9823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10528" y="0"/>
                </a:moveTo>
                <a:lnTo>
                  <a:pt x="3009" y="0"/>
                </a:lnTo>
                <a:lnTo>
                  <a:pt x="0" y="2997"/>
                </a:lnTo>
                <a:lnTo>
                  <a:pt x="0" y="10464"/>
                </a:lnTo>
                <a:lnTo>
                  <a:pt x="3009" y="13474"/>
                </a:lnTo>
                <a:lnTo>
                  <a:pt x="10528" y="13474"/>
                </a:lnTo>
                <a:lnTo>
                  <a:pt x="13538" y="10464"/>
                </a:lnTo>
                <a:lnTo>
                  <a:pt x="13538" y="2997"/>
                </a:lnTo>
                <a:lnTo>
                  <a:pt x="10528" y="0"/>
                </a:lnTo>
                <a:close/>
              </a:path>
            </a:pathLst>
          </a:custGeom>
          <a:solidFill>
            <a:srgbClr val="DDD5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1" name="object 1971"/>
          <p:cNvSpPr/>
          <p:nvPr/>
        </p:nvSpPr>
        <p:spPr>
          <a:xfrm>
            <a:off x="2711416" y="6147653"/>
            <a:ext cx="82600" cy="12055"/>
          </a:xfrm>
          <a:custGeom>
            <a:avLst/>
            <a:gdLst/>
            <a:ahLst/>
            <a:cxnLst/>
            <a:rect l="l" t="t" r="r" b="b"/>
            <a:pathLst>
              <a:path w="117475" h="17145">
                <a:moveTo>
                  <a:pt x="0" y="17081"/>
                </a:moveTo>
                <a:lnTo>
                  <a:pt x="117475" y="17081"/>
                </a:lnTo>
                <a:lnTo>
                  <a:pt x="117475" y="0"/>
                </a:lnTo>
                <a:lnTo>
                  <a:pt x="0" y="0"/>
                </a:lnTo>
                <a:lnTo>
                  <a:pt x="0" y="17081"/>
                </a:lnTo>
                <a:close/>
              </a:path>
            </a:pathLst>
          </a:custGeom>
          <a:solidFill>
            <a:srgbClr val="F3E3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2" name="object 1972"/>
          <p:cNvSpPr/>
          <p:nvPr/>
        </p:nvSpPr>
        <p:spPr>
          <a:xfrm>
            <a:off x="2876791" y="558288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7A78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3" name="object 1973"/>
          <p:cNvSpPr/>
          <p:nvPr/>
        </p:nvSpPr>
        <p:spPr>
          <a:xfrm>
            <a:off x="2835388" y="5582921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7A78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4" name="object 1974"/>
          <p:cNvSpPr/>
          <p:nvPr/>
        </p:nvSpPr>
        <p:spPr>
          <a:xfrm>
            <a:off x="2876791" y="5670380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5" name="object 1975"/>
          <p:cNvSpPr/>
          <p:nvPr/>
        </p:nvSpPr>
        <p:spPr>
          <a:xfrm>
            <a:off x="2880362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6" name="object 1976"/>
          <p:cNvSpPr/>
          <p:nvPr/>
        </p:nvSpPr>
        <p:spPr>
          <a:xfrm>
            <a:off x="2876791" y="558644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7" name="object 1977"/>
          <p:cNvSpPr/>
          <p:nvPr/>
        </p:nvSpPr>
        <p:spPr>
          <a:xfrm>
            <a:off x="2914621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8" name="object 1978"/>
          <p:cNvSpPr/>
          <p:nvPr/>
        </p:nvSpPr>
        <p:spPr>
          <a:xfrm>
            <a:off x="2835388" y="567035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9" name="object 1979"/>
          <p:cNvSpPr/>
          <p:nvPr/>
        </p:nvSpPr>
        <p:spPr>
          <a:xfrm>
            <a:off x="2838981" y="5589986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0" name="object 1980"/>
          <p:cNvSpPr/>
          <p:nvPr/>
        </p:nvSpPr>
        <p:spPr>
          <a:xfrm>
            <a:off x="2835388" y="558641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1" name="object 1981"/>
          <p:cNvSpPr/>
          <p:nvPr/>
        </p:nvSpPr>
        <p:spPr>
          <a:xfrm>
            <a:off x="2873217" y="559003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2" name="object 1982"/>
          <p:cNvSpPr/>
          <p:nvPr/>
        </p:nvSpPr>
        <p:spPr>
          <a:xfrm>
            <a:off x="2842549" y="5627801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3" name="object 1983"/>
          <p:cNvSpPr/>
          <p:nvPr/>
        </p:nvSpPr>
        <p:spPr>
          <a:xfrm>
            <a:off x="2883937" y="562781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4" name="object 1984"/>
          <p:cNvSpPr/>
          <p:nvPr/>
        </p:nvSpPr>
        <p:spPr>
          <a:xfrm>
            <a:off x="2990999" y="558288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5" name="object 1985"/>
          <p:cNvSpPr/>
          <p:nvPr/>
        </p:nvSpPr>
        <p:spPr>
          <a:xfrm>
            <a:off x="2949581" y="5582921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953" y="129387"/>
                </a:lnTo>
                <a:lnTo>
                  <a:pt x="58953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6" name="object 1986"/>
          <p:cNvSpPr/>
          <p:nvPr/>
        </p:nvSpPr>
        <p:spPr>
          <a:xfrm>
            <a:off x="2990999" y="5670380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7" name="object 1987"/>
          <p:cNvSpPr/>
          <p:nvPr/>
        </p:nvSpPr>
        <p:spPr>
          <a:xfrm>
            <a:off x="2994570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8" name="object 1988"/>
          <p:cNvSpPr/>
          <p:nvPr/>
        </p:nvSpPr>
        <p:spPr>
          <a:xfrm>
            <a:off x="2990999" y="558644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9" name="object 1989"/>
          <p:cNvSpPr/>
          <p:nvPr/>
        </p:nvSpPr>
        <p:spPr>
          <a:xfrm>
            <a:off x="3028851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0" name="object 1990"/>
          <p:cNvSpPr/>
          <p:nvPr/>
        </p:nvSpPr>
        <p:spPr>
          <a:xfrm>
            <a:off x="2949581" y="567035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1" name="object 1991"/>
          <p:cNvSpPr/>
          <p:nvPr/>
        </p:nvSpPr>
        <p:spPr>
          <a:xfrm>
            <a:off x="2953178" y="5589986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3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2" name="object 1992"/>
          <p:cNvSpPr/>
          <p:nvPr/>
        </p:nvSpPr>
        <p:spPr>
          <a:xfrm>
            <a:off x="2949581" y="558641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3" name="object 1993"/>
          <p:cNvSpPr/>
          <p:nvPr/>
        </p:nvSpPr>
        <p:spPr>
          <a:xfrm>
            <a:off x="2987437" y="559003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4" name="object 1994"/>
          <p:cNvSpPr/>
          <p:nvPr/>
        </p:nvSpPr>
        <p:spPr>
          <a:xfrm>
            <a:off x="2956777" y="5627801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5" name="object 1995"/>
          <p:cNvSpPr/>
          <p:nvPr/>
        </p:nvSpPr>
        <p:spPr>
          <a:xfrm>
            <a:off x="2998175" y="562781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6" name="object 1996"/>
          <p:cNvSpPr/>
          <p:nvPr/>
        </p:nvSpPr>
        <p:spPr>
          <a:xfrm>
            <a:off x="2564264" y="5970643"/>
            <a:ext cx="497830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529" y="0"/>
                </a:lnTo>
              </a:path>
            </a:pathLst>
          </a:custGeom>
          <a:ln w="6261">
            <a:solidFill>
              <a:srgbClr val="B1AC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7" name="object 1997"/>
          <p:cNvSpPr/>
          <p:nvPr/>
        </p:nvSpPr>
        <p:spPr>
          <a:xfrm>
            <a:off x="2564264" y="5934969"/>
            <a:ext cx="497830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529" y="0"/>
                </a:lnTo>
              </a:path>
            </a:pathLst>
          </a:custGeom>
          <a:ln w="63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8" name="object 1998"/>
          <p:cNvSpPr/>
          <p:nvPr/>
        </p:nvSpPr>
        <p:spPr>
          <a:xfrm>
            <a:off x="2561175" y="5965057"/>
            <a:ext cx="504081" cy="0"/>
          </a:xfrm>
          <a:custGeom>
            <a:avLst/>
            <a:gdLst/>
            <a:ahLst/>
            <a:cxnLst/>
            <a:rect l="l" t="t" r="r" b="b"/>
            <a:pathLst>
              <a:path w="716914">
                <a:moveTo>
                  <a:pt x="0" y="0"/>
                </a:moveTo>
                <a:lnTo>
                  <a:pt x="716318" y="0"/>
                </a:lnTo>
              </a:path>
            </a:pathLst>
          </a:custGeom>
          <a:ln w="962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9" name="object 1999"/>
          <p:cNvSpPr/>
          <p:nvPr/>
        </p:nvSpPr>
        <p:spPr>
          <a:xfrm>
            <a:off x="2591170" y="5947172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62" y="0"/>
                </a:lnTo>
              </a:path>
            </a:pathLst>
          </a:custGeom>
          <a:ln w="4064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0" name="object 2000"/>
          <p:cNvSpPr/>
          <p:nvPr/>
        </p:nvSpPr>
        <p:spPr>
          <a:xfrm>
            <a:off x="2705363" y="5947172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62" y="0"/>
                </a:lnTo>
              </a:path>
            </a:pathLst>
          </a:custGeom>
          <a:ln w="4064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1" name="object 2001"/>
          <p:cNvSpPr/>
          <p:nvPr/>
        </p:nvSpPr>
        <p:spPr>
          <a:xfrm>
            <a:off x="3023010" y="5947230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598" y="0"/>
                </a:lnTo>
              </a:path>
            </a:pathLst>
          </a:custGeom>
          <a:ln w="41084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2" name="object 2002"/>
          <p:cNvSpPr/>
          <p:nvPr/>
        </p:nvSpPr>
        <p:spPr>
          <a:xfrm>
            <a:off x="2666840" y="5947172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586" y="0"/>
                </a:lnTo>
              </a:path>
            </a:pathLst>
          </a:custGeom>
          <a:ln w="4064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3" name="object 2003"/>
          <p:cNvSpPr/>
          <p:nvPr/>
        </p:nvSpPr>
        <p:spPr>
          <a:xfrm>
            <a:off x="2781069" y="5947185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11" y="0"/>
                </a:lnTo>
              </a:path>
            </a:pathLst>
          </a:custGeom>
          <a:ln w="41084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4" name="object 2004"/>
          <p:cNvSpPr/>
          <p:nvPr/>
        </p:nvSpPr>
        <p:spPr>
          <a:xfrm>
            <a:off x="2833138" y="5947185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11" y="0"/>
                </a:lnTo>
              </a:path>
            </a:pathLst>
          </a:custGeom>
          <a:ln w="41084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5" name="object 2005"/>
          <p:cNvSpPr/>
          <p:nvPr/>
        </p:nvSpPr>
        <p:spPr>
          <a:xfrm>
            <a:off x="2908772" y="5947185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49" y="0"/>
                </a:lnTo>
              </a:path>
            </a:pathLst>
          </a:custGeom>
          <a:ln w="41084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6" name="object 2006"/>
          <p:cNvSpPr/>
          <p:nvPr/>
        </p:nvSpPr>
        <p:spPr>
          <a:xfrm>
            <a:off x="2947339" y="5947172"/>
            <a:ext cx="1205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662" y="0"/>
                </a:lnTo>
              </a:path>
            </a:pathLst>
          </a:custGeom>
          <a:ln w="4064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7" name="object 2007"/>
          <p:cNvSpPr/>
          <p:nvPr/>
        </p:nvSpPr>
        <p:spPr>
          <a:xfrm>
            <a:off x="2561175" y="5929361"/>
            <a:ext cx="504081" cy="0"/>
          </a:xfrm>
          <a:custGeom>
            <a:avLst/>
            <a:gdLst/>
            <a:ahLst/>
            <a:cxnLst/>
            <a:rect l="l" t="t" r="r" b="b"/>
            <a:pathLst>
              <a:path w="716914">
                <a:moveTo>
                  <a:pt x="0" y="0"/>
                </a:moveTo>
                <a:lnTo>
                  <a:pt x="716318" y="0"/>
                </a:lnTo>
              </a:path>
            </a:pathLst>
          </a:custGeom>
          <a:ln w="961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8" name="object 2008"/>
          <p:cNvSpPr/>
          <p:nvPr/>
        </p:nvSpPr>
        <p:spPr>
          <a:xfrm>
            <a:off x="2837496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9" name="object 2009"/>
          <p:cNvSpPr/>
          <p:nvPr/>
        </p:nvSpPr>
        <p:spPr>
          <a:xfrm>
            <a:off x="2913166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0" name="object 2010"/>
          <p:cNvSpPr/>
          <p:nvPr/>
        </p:nvSpPr>
        <p:spPr>
          <a:xfrm>
            <a:off x="2856737" y="5947479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920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1" name="object 2011"/>
          <p:cNvSpPr/>
          <p:nvPr/>
        </p:nvSpPr>
        <p:spPr>
          <a:xfrm>
            <a:off x="2856737" y="5952177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4152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2" name="object 2012"/>
          <p:cNvSpPr/>
          <p:nvPr/>
        </p:nvSpPr>
        <p:spPr>
          <a:xfrm>
            <a:off x="2951698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3" name="object 2013"/>
          <p:cNvSpPr/>
          <p:nvPr/>
        </p:nvSpPr>
        <p:spPr>
          <a:xfrm>
            <a:off x="3027359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4" name="object 2014"/>
          <p:cNvSpPr/>
          <p:nvPr/>
        </p:nvSpPr>
        <p:spPr>
          <a:xfrm>
            <a:off x="2970975" y="5947479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920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5" name="object 2015"/>
          <p:cNvSpPr/>
          <p:nvPr/>
        </p:nvSpPr>
        <p:spPr>
          <a:xfrm>
            <a:off x="2970975" y="5952177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4152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6" name="object 2016"/>
          <p:cNvSpPr/>
          <p:nvPr/>
        </p:nvSpPr>
        <p:spPr>
          <a:xfrm>
            <a:off x="2709801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7" name="object 2017"/>
          <p:cNvSpPr/>
          <p:nvPr/>
        </p:nvSpPr>
        <p:spPr>
          <a:xfrm>
            <a:off x="2785427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8" name="object 2018"/>
          <p:cNvSpPr/>
          <p:nvPr/>
        </p:nvSpPr>
        <p:spPr>
          <a:xfrm>
            <a:off x="2729052" y="5947479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59" y="0"/>
                </a:lnTo>
              </a:path>
            </a:pathLst>
          </a:custGeom>
          <a:ln w="920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9" name="object 2019"/>
          <p:cNvSpPr/>
          <p:nvPr/>
        </p:nvSpPr>
        <p:spPr>
          <a:xfrm>
            <a:off x="2729052" y="5952177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59" y="0"/>
                </a:lnTo>
              </a:path>
            </a:pathLst>
          </a:custGeom>
          <a:ln w="4152">
            <a:solidFill>
              <a:srgbClr val="D5C4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0" name="object 2020"/>
          <p:cNvSpPr/>
          <p:nvPr/>
        </p:nvSpPr>
        <p:spPr>
          <a:xfrm>
            <a:off x="2595564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1" name="object 2021"/>
          <p:cNvSpPr/>
          <p:nvPr/>
        </p:nvSpPr>
        <p:spPr>
          <a:xfrm>
            <a:off x="2671234" y="5947444"/>
            <a:ext cx="312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52" y="0"/>
                </a:lnTo>
              </a:path>
            </a:pathLst>
          </a:custGeom>
          <a:ln w="50711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2" name="object 2022"/>
          <p:cNvSpPr/>
          <p:nvPr/>
        </p:nvSpPr>
        <p:spPr>
          <a:xfrm>
            <a:off x="2614805" y="5947479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9207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3" name="object 2023"/>
          <p:cNvSpPr/>
          <p:nvPr/>
        </p:nvSpPr>
        <p:spPr>
          <a:xfrm>
            <a:off x="2614805" y="5952177"/>
            <a:ext cx="40184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72" y="0"/>
                </a:lnTo>
              </a:path>
            </a:pathLst>
          </a:custGeom>
          <a:ln w="4152">
            <a:solidFill>
              <a:srgbClr val="DDD5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4" name="object 2024"/>
          <p:cNvSpPr/>
          <p:nvPr/>
        </p:nvSpPr>
        <p:spPr>
          <a:xfrm>
            <a:off x="2634852" y="558288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5" name="object 2025"/>
          <p:cNvSpPr/>
          <p:nvPr/>
        </p:nvSpPr>
        <p:spPr>
          <a:xfrm>
            <a:off x="2593456" y="5582921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6" name="object 2026"/>
          <p:cNvSpPr/>
          <p:nvPr/>
        </p:nvSpPr>
        <p:spPr>
          <a:xfrm>
            <a:off x="2634852" y="5670380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7" name="object 2027"/>
          <p:cNvSpPr/>
          <p:nvPr/>
        </p:nvSpPr>
        <p:spPr>
          <a:xfrm>
            <a:off x="2638422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8" name="object 2028"/>
          <p:cNvSpPr/>
          <p:nvPr/>
        </p:nvSpPr>
        <p:spPr>
          <a:xfrm>
            <a:off x="2634852" y="558644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9" name="object 2029"/>
          <p:cNvSpPr/>
          <p:nvPr/>
        </p:nvSpPr>
        <p:spPr>
          <a:xfrm>
            <a:off x="2672703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0" name="object 2030"/>
          <p:cNvSpPr/>
          <p:nvPr/>
        </p:nvSpPr>
        <p:spPr>
          <a:xfrm>
            <a:off x="2593456" y="567035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1" name="object 2031"/>
          <p:cNvSpPr/>
          <p:nvPr/>
        </p:nvSpPr>
        <p:spPr>
          <a:xfrm>
            <a:off x="2597026" y="5589986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2" name="object 2032"/>
          <p:cNvSpPr/>
          <p:nvPr/>
        </p:nvSpPr>
        <p:spPr>
          <a:xfrm>
            <a:off x="2593456" y="558641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3" name="object 2033"/>
          <p:cNvSpPr/>
          <p:nvPr/>
        </p:nvSpPr>
        <p:spPr>
          <a:xfrm>
            <a:off x="2631285" y="559003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4" name="object 2034"/>
          <p:cNvSpPr/>
          <p:nvPr/>
        </p:nvSpPr>
        <p:spPr>
          <a:xfrm>
            <a:off x="2600608" y="5627801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5" name="object 2035"/>
          <p:cNvSpPr/>
          <p:nvPr/>
        </p:nvSpPr>
        <p:spPr>
          <a:xfrm>
            <a:off x="2642005" y="562781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20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6" name="object 2036"/>
          <p:cNvSpPr/>
          <p:nvPr/>
        </p:nvSpPr>
        <p:spPr>
          <a:xfrm>
            <a:off x="2749079" y="558288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9F9B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7" name="object 2037"/>
          <p:cNvSpPr/>
          <p:nvPr/>
        </p:nvSpPr>
        <p:spPr>
          <a:xfrm>
            <a:off x="2707693" y="5582921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9F9B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8" name="object 2038"/>
          <p:cNvSpPr/>
          <p:nvPr/>
        </p:nvSpPr>
        <p:spPr>
          <a:xfrm>
            <a:off x="2749079" y="5670380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9" name="object 2039"/>
          <p:cNvSpPr/>
          <p:nvPr/>
        </p:nvSpPr>
        <p:spPr>
          <a:xfrm>
            <a:off x="2752650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0" name="object 2040"/>
          <p:cNvSpPr/>
          <p:nvPr/>
        </p:nvSpPr>
        <p:spPr>
          <a:xfrm>
            <a:off x="2749079" y="558644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1" name="object 2041"/>
          <p:cNvSpPr/>
          <p:nvPr/>
        </p:nvSpPr>
        <p:spPr>
          <a:xfrm>
            <a:off x="2786908" y="5590014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2" name="object 2042"/>
          <p:cNvSpPr/>
          <p:nvPr/>
        </p:nvSpPr>
        <p:spPr>
          <a:xfrm>
            <a:off x="2707693" y="567035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3" name="object 2043"/>
          <p:cNvSpPr/>
          <p:nvPr/>
        </p:nvSpPr>
        <p:spPr>
          <a:xfrm>
            <a:off x="2711269" y="5589986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4" name="object 2044"/>
          <p:cNvSpPr/>
          <p:nvPr/>
        </p:nvSpPr>
        <p:spPr>
          <a:xfrm>
            <a:off x="2707693" y="558641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5" name="object 2045"/>
          <p:cNvSpPr/>
          <p:nvPr/>
        </p:nvSpPr>
        <p:spPr>
          <a:xfrm>
            <a:off x="2745505" y="559003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6" name="object 2046"/>
          <p:cNvSpPr/>
          <p:nvPr/>
        </p:nvSpPr>
        <p:spPr>
          <a:xfrm>
            <a:off x="2714836" y="5627801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7" name="object 2047"/>
          <p:cNvSpPr/>
          <p:nvPr/>
        </p:nvSpPr>
        <p:spPr>
          <a:xfrm>
            <a:off x="2756208" y="562781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8" name="object 2048"/>
          <p:cNvSpPr/>
          <p:nvPr/>
        </p:nvSpPr>
        <p:spPr>
          <a:xfrm>
            <a:off x="2876791" y="5708453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9" name="object 2049"/>
          <p:cNvSpPr/>
          <p:nvPr/>
        </p:nvSpPr>
        <p:spPr>
          <a:xfrm>
            <a:off x="2835388" y="570849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0" name="object 2050"/>
          <p:cNvSpPr/>
          <p:nvPr/>
        </p:nvSpPr>
        <p:spPr>
          <a:xfrm>
            <a:off x="2876791" y="579594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1" name="object 2051"/>
          <p:cNvSpPr/>
          <p:nvPr/>
        </p:nvSpPr>
        <p:spPr>
          <a:xfrm>
            <a:off x="2880362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2" name="object 2052"/>
          <p:cNvSpPr/>
          <p:nvPr/>
        </p:nvSpPr>
        <p:spPr>
          <a:xfrm>
            <a:off x="2876791" y="571200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3" name="object 2053"/>
          <p:cNvSpPr/>
          <p:nvPr/>
        </p:nvSpPr>
        <p:spPr>
          <a:xfrm>
            <a:off x="2914621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4" name="object 2054"/>
          <p:cNvSpPr/>
          <p:nvPr/>
        </p:nvSpPr>
        <p:spPr>
          <a:xfrm>
            <a:off x="2835388" y="579625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5" name="object 2055"/>
          <p:cNvSpPr/>
          <p:nvPr/>
        </p:nvSpPr>
        <p:spPr>
          <a:xfrm>
            <a:off x="2838981" y="571589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6" name="object 2056"/>
          <p:cNvSpPr/>
          <p:nvPr/>
        </p:nvSpPr>
        <p:spPr>
          <a:xfrm>
            <a:off x="2835388" y="571232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7" name="object 2057"/>
          <p:cNvSpPr/>
          <p:nvPr/>
        </p:nvSpPr>
        <p:spPr>
          <a:xfrm>
            <a:off x="2873217" y="571560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8" name="object 2058"/>
          <p:cNvSpPr/>
          <p:nvPr/>
        </p:nvSpPr>
        <p:spPr>
          <a:xfrm>
            <a:off x="2842549" y="575337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9" name="object 2059"/>
          <p:cNvSpPr/>
          <p:nvPr/>
        </p:nvSpPr>
        <p:spPr>
          <a:xfrm>
            <a:off x="2883937" y="5753344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0" name="object 2060"/>
          <p:cNvSpPr/>
          <p:nvPr/>
        </p:nvSpPr>
        <p:spPr>
          <a:xfrm>
            <a:off x="2990999" y="5708453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6664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1" name="object 2061"/>
          <p:cNvSpPr/>
          <p:nvPr/>
        </p:nvSpPr>
        <p:spPr>
          <a:xfrm>
            <a:off x="2949581" y="570849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953" y="129387"/>
                </a:lnTo>
                <a:lnTo>
                  <a:pt x="58953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6664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2" name="object 2062"/>
          <p:cNvSpPr/>
          <p:nvPr/>
        </p:nvSpPr>
        <p:spPr>
          <a:xfrm>
            <a:off x="2990999" y="579594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3" name="object 2063"/>
          <p:cNvSpPr/>
          <p:nvPr/>
        </p:nvSpPr>
        <p:spPr>
          <a:xfrm>
            <a:off x="2994570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4" name="object 2064"/>
          <p:cNvSpPr/>
          <p:nvPr/>
        </p:nvSpPr>
        <p:spPr>
          <a:xfrm>
            <a:off x="2990999" y="571200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5" name="object 2065"/>
          <p:cNvSpPr/>
          <p:nvPr/>
        </p:nvSpPr>
        <p:spPr>
          <a:xfrm>
            <a:off x="3028851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6" name="object 2066"/>
          <p:cNvSpPr/>
          <p:nvPr/>
        </p:nvSpPr>
        <p:spPr>
          <a:xfrm>
            <a:off x="2949581" y="579625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7" name="object 2067"/>
          <p:cNvSpPr/>
          <p:nvPr/>
        </p:nvSpPr>
        <p:spPr>
          <a:xfrm>
            <a:off x="2953178" y="571589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3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8" name="object 2068"/>
          <p:cNvSpPr/>
          <p:nvPr/>
        </p:nvSpPr>
        <p:spPr>
          <a:xfrm>
            <a:off x="2949581" y="571232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9" name="object 2069"/>
          <p:cNvSpPr/>
          <p:nvPr/>
        </p:nvSpPr>
        <p:spPr>
          <a:xfrm>
            <a:off x="2987437" y="571560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0" name="object 2070"/>
          <p:cNvSpPr/>
          <p:nvPr/>
        </p:nvSpPr>
        <p:spPr>
          <a:xfrm>
            <a:off x="2956777" y="575337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1" name="object 2071"/>
          <p:cNvSpPr/>
          <p:nvPr/>
        </p:nvSpPr>
        <p:spPr>
          <a:xfrm>
            <a:off x="2998175" y="5753344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2" name="object 2072"/>
          <p:cNvSpPr/>
          <p:nvPr/>
        </p:nvSpPr>
        <p:spPr>
          <a:xfrm>
            <a:off x="2634852" y="5708453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3" name="object 2073"/>
          <p:cNvSpPr/>
          <p:nvPr/>
        </p:nvSpPr>
        <p:spPr>
          <a:xfrm>
            <a:off x="2593456" y="570849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4" name="object 2074"/>
          <p:cNvSpPr/>
          <p:nvPr/>
        </p:nvSpPr>
        <p:spPr>
          <a:xfrm>
            <a:off x="2634852" y="579594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5" name="object 2075"/>
          <p:cNvSpPr/>
          <p:nvPr/>
        </p:nvSpPr>
        <p:spPr>
          <a:xfrm>
            <a:off x="2638422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6" name="object 2076"/>
          <p:cNvSpPr/>
          <p:nvPr/>
        </p:nvSpPr>
        <p:spPr>
          <a:xfrm>
            <a:off x="2634852" y="571200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7" name="object 2077"/>
          <p:cNvSpPr/>
          <p:nvPr/>
        </p:nvSpPr>
        <p:spPr>
          <a:xfrm>
            <a:off x="2672703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8" name="object 2078"/>
          <p:cNvSpPr/>
          <p:nvPr/>
        </p:nvSpPr>
        <p:spPr>
          <a:xfrm>
            <a:off x="2593456" y="579625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9" name="object 2079"/>
          <p:cNvSpPr/>
          <p:nvPr/>
        </p:nvSpPr>
        <p:spPr>
          <a:xfrm>
            <a:off x="2597026" y="571589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0" name="object 2080"/>
          <p:cNvSpPr/>
          <p:nvPr/>
        </p:nvSpPr>
        <p:spPr>
          <a:xfrm>
            <a:off x="2593456" y="571232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1" name="object 2081"/>
          <p:cNvSpPr/>
          <p:nvPr/>
        </p:nvSpPr>
        <p:spPr>
          <a:xfrm>
            <a:off x="2631285" y="571560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2" name="object 2082"/>
          <p:cNvSpPr/>
          <p:nvPr/>
        </p:nvSpPr>
        <p:spPr>
          <a:xfrm>
            <a:off x="2600608" y="5753370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3" name="object 2083"/>
          <p:cNvSpPr/>
          <p:nvPr/>
        </p:nvSpPr>
        <p:spPr>
          <a:xfrm>
            <a:off x="2642005" y="5753344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20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4" name="object 2084"/>
          <p:cNvSpPr/>
          <p:nvPr/>
        </p:nvSpPr>
        <p:spPr>
          <a:xfrm>
            <a:off x="2749079" y="5708453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5" name="object 2085"/>
          <p:cNvSpPr/>
          <p:nvPr/>
        </p:nvSpPr>
        <p:spPr>
          <a:xfrm>
            <a:off x="2707693" y="5708499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6" name="object 2086"/>
          <p:cNvSpPr/>
          <p:nvPr/>
        </p:nvSpPr>
        <p:spPr>
          <a:xfrm>
            <a:off x="2749079" y="579594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7" name="object 2087"/>
          <p:cNvSpPr/>
          <p:nvPr/>
        </p:nvSpPr>
        <p:spPr>
          <a:xfrm>
            <a:off x="2752650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8" name="object 2088"/>
          <p:cNvSpPr/>
          <p:nvPr/>
        </p:nvSpPr>
        <p:spPr>
          <a:xfrm>
            <a:off x="2749079" y="571200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9" name="object 2089"/>
          <p:cNvSpPr/>
          <p:nvPr/>
        </p:nvSpPr>
        <p:spPr>
          <a:xfrm>
            <a:off x="2786908" y="571558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0" name="object 2090"/>
          <p:cNvSpPr/>
          <p:nvPr/>
        </p:nvSpPr>
        <p:spPr>
          <a:xfrm>
            <a:off x="2707693" y="5796259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1" name="object 2091"/>
          <p:cNvSpPr/>
          <p:nvPr/>
        </p:nvSpPr>
        <p:spPr>
          <a:xfrm>
            <a:off x="2711269" y="5715893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2" name="object 2092"/>
          <p:cNvSpPr/>
          <p:nvPr/>
        </p:nvSpPr>
        <p:spPr>
          <a:xfrm>
            <a:off x="2707693" y="571232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3" name="object 2093"/>
          <p:cNvSpPr/>
          <p:nvPr/>
        </p:nvSpPr>
        <p:spPr>
          <a:xfrm>
            <a:off x="2745505" y="5715600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4" name="object 2094"/>
          <p:cNvSpPr/>
          <p:nvPr/>
        </p:nvSpPr>
        <p:spPr>
          <a:xfrm>
            <a:off x="2714836" y="5753370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5" name="object 2095"/>
          <p:cNvSpPr/>
          <p:nvPr/>
        </p:nvSpPr>
        <p:spPr>
          <a:xfrm>
            <a:off x="2756208" y="5753344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6" name="object 2096"/>
          <p:cNvSpPr/>
          <p:nvPr/>
        </p:nvSpPr>
        <p:spPr>
          <a:xfrm>
            <a:off x="2876791" y="5834020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9F9B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7" name="object 2097"/>
          <p:cNvSpPr/>
          <p:nvPr/>
        </p:nvSpPr>
        <p:spPr>
          <a:xfrm>
            <a:off x="2835388" y="5834068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9F9B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8" name="object 2098"/>
          <p:cNvSpPr/>
          <p:nvPr/>
        </p:nvSpPr>
        <p:spPr>
          <a:xfrm>
            <a:off x="2876791" y="592151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9" name="object 2099"/>
          <p:cNvSpPr/>
          <p:nvPr/>
        </p:nvSpPr>
        <p:spPr>
          <a:xfrm>
            <a:off x="2880362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0" name="object 2100"/>
          <p:cNvSpPr/>
          <p:nvPr/>
        </p:nvSpPr>
        <p:spPr>
          <a:xfrm>
            <a:off x="2876791" y="583757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1" name="object 2101"/>
          <p:cNvSpPr/>
          <p:nvPr/>
        </p:nvSpPr>
        <p:spPr>
          <a:xfrm>
            <a:off x="2914621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2" name="object 2102"/>
          <p:cNvSpPr/>
          <p:nvPr/>
        </p:nvSpPr>
        <p:spPr>
          <a:xfrm>
            <a:off x="2835388" y="5921275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3" name="object 2103"/>
          <p:cNvSpPr/>
          <p:nvPr/>
        </p:nvSpPr>
        <p:spPr>
          <a:xfrm>
            <a:off x="2838981" y="5840909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4" name="object 2104"/>
          <p:cNvSpPr/>
          <p:nvPr/>
        </p:nvSpPr>
        <p:spPr>
          <a:xfrm>
            <a:off x="2835388" y="5837337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5" name="object 2105"/>
          <p:cNvSpPr/>
          <p:nvPr/>
        </p:nvSpPr>
        <p:spPr>
          <a:xfrm>
            <a:off x="2873217" y="584117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6" name="object 2106"/>
          <p:cNvSpPr/>
          <p:nvPr/>
        </p:nvSpPr>
        <p:spPr>
          <a:xfrm>
            <a:off x="2842551" y="5878955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21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7" name="object 2107"/>
          <p:cNvSpPr/>
          <p:nvPr/>
        </p:nvSpPr>
        <p:spPr>
          <a:xfrm>
            <a:off x="2883937" y="5878922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8" name="object 2108"/>
          <p:cNvSpPr/>
          <p:nvPr/>
        </p:nvSpPr>
        <p:spPr>
          <a:xfrm>
            <a:off x="2990999" y="5834020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9" name="object 2109"/>
          <p:cNvSpPr/>
          <p:nvPr/>
        </p:nvSpPr>
        <p:spPr>
          <a:xfrm>
            <a:off x="2949581" y="5834068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953" y="129387"/>
                </a:lnTo>
                <a:lnTo>
                  <a:pt x="58953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0" name="object 2110"/>
          <p:cNvSpPr/>
          <p:nvPr/>
        </p:nvSpPr>
        <p:spPr>
          <a:xfrm>
            <a:off x="2990999" y="592151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1" name="object 2111"/>
          <p:cNvSpPr/>
          <p:nvPr/>
        </p:nvSpPr>
        <p:spPr>
          <a:xfrm>
            <a:off x="2994570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2" name="object 2112"/>
          <p:cNvSpPr/>
          <p:nvPr/>
        </p:nvSpPr>
        <p:spPr>
          <a:xfrm>
            <a:off x="2990999" y="583757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3" name="object 2113"/>
          <p:cNvSpPr/>
          <p:nvPr/>
        </p:nvSpPr>
        <p:spPr>
          <a:xfrm>
            <a:off x="3028851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4" name="object 2114"/>
          <p:cNvSpPr/>
          <p:nvPr/>
        </p:nvSpPr>
        <p:spPr>
          <a:xfrm>
            <a:off x="2949581" y="5921275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5" name="object 2115"/>
          <p:cNvSpPr/>
          <p:nvPr/>
        </p:nvSpPr>
        <p:spPr>
          <a:xfrm>
            <a:off x="2953178" y="5840909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236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6" name="object 2116"/>
          <p:cNvSpPr/>
          <p:nvPr/>
        </p:nvSpPr>
        <p:spPr>
          <a:xfrm>
            <a:off x="2949581" y="5837337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7" name="object 2117"/>
          <p:cNvSpPr/>
          <p:nvPr/>
        </p:nvSpPr>
        <p:spPr>
          <a:xfrm>
            <a:off x="2987437" y="584117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8" name="object 2118"/>
          <p:cNvSpPr/>
          <p:nvPr/>
        </p:nvSpPr>
        <p:spPr>
          <a:xfrm>
            <a:off x="2956776" y="5878955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21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9" name="object 2119"/>
          <p:cNvSpPr/>
          <p:nvPr/>
        </p:nvSpPr>
        <p:spPr>
          <a:xfrm>
            <a:off x="2998175" y="5878922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0" name="object 2120"/>
          <p:cNvSpPr/>
          <p:nvPr/>
        </p:nvSpPr>
        <p:spPr>
          <a:xfrm>
            <a:off x="2634852" y="5834020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1" name="object 2121"/>
          <p:cNvSpPr/>
          <p:nvPr/>
        </p:nvSpPr>
        <p:spPr>
          <a:xfrm>
            <a:off x="2593456" y="5834068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2" name="object 2122"/>
          <p:cNvSpPr/>
          <p:nvPr/>
        </p:nvSpPr>
        <p:spPr>
          <a:xfrm>
            <a:off x="2634852" y="592151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3" name="object 2123"/>
          <p:cNvSpPr/>
          <p:nvPr/>
        </p:nvSpPr>
        <p:spPr>
          <a:xfrm>
            <a:off x="2638422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4" name="object 2124"/>
          <p:cNvSpPr/>
          <p:nvPr/>
        </p:nvSpPr>
        <p:spPr>
          <a:xfrm>
            <a:off x="2634852" y="583757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5" name="object 2125"/>
          <p:cNvSpPr/>
          <p:nvPr/>
        </p:nvSpPr>
        <p:spPr>
          <a:xfrm>
            <a:off x="2672703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0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6" name="object 2126"/>
          <p:cNvSpPr/>
          <p:nvPr/>
        </p:nvSpPr>
        <p:spPr>
          <a:xfrm>
            <a:off x="2593456" y="5921275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7" name="object 2127"/>
          <p:cNvSpPr/>
          <p:nvPr/>
        </p:nvSpPr>
        <p:spPr>
          <a:xfrm>
            <a:off x="2597026" y="5840909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8" name="object 2128"/>
          <p:cNvSpPr/>
          <p:nvPr/>
        </p:nvSpPr>
        <p:spPr>
          <a:xfrm>
            <a:off x="2593456" y="5837337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9" name="object 2129"/>
          <p:cNvSpPr/>
          <p:nvPr/>
        </p:nvSpPr>
        <p:spPr>
          <a:xfrm>
            <a:off x="2631285" y="584117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0" name="object 2130"/>
          <p:cNvSpPr/>
          <p:nvPr/>
        </p:nvSpPr>
        <p:spPr>
          <a:xfrm>
            <a:off x="2600605" y="5878955"/>
            <a:ext cx="27236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21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1" name="object 2131"/>
          <p:cNvSpPr/>
          <p:nvPr/>
        </p:nvSpPr>
        <p:spPr>
          <a:xfrm>
            <a:off x="2642005" y="5878922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20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2" name="object 2132"/>
          <p:cNvSpPr/>
          <p:nvPr/>
        </p:nvSpPr>
        <p:spPr>
          <a:xfrm>
            <a:off x="2749079" y="5834020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451"/>
                </a:moveTo>
                <a:lnTo>
                  <a:pt x="58889" y="129451"/>
                </a:lnTo>
                <a:lnTo>
                  <a:pt x="58889" y="0"/>
                </a:lnTo>
                <a:lnTo>
                  <a:pt x="0" y="0"/>
                </a:lnTo>
                <a:lnTo>
                  <a:pt x="0" y="129451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3" name="object 2133"/>
          <p:cNvSpPr/>
          <p:nvPr/>
        </p:nvSpPr>
        <p:spPr>
          <a:xfrm>
            <a:off x="2707693" y="5834068"/>
            <a:ext cx="41523" cy="91082"/>
          </a:xfrm>
          <a:custGeom>
            <a:avLst/>
            <a:gdLst/>
            <a:ahLst/>
            <a:cxnLst/>
            <a:rect l="l" t="t" r="r" b="b"/>
            <a:pathLst>
              <a:path w="59055" h="129540">
                <a:moveTo>
                  <a:pt x="0" y="129387"/>
                </a:moveTo>
                <a:lnTo>
                  <a:pt x="58889" y="129387"/>
                </a:lnTo>
                <a:lnTo>
                  <a:pt x="58889" y="0"/>
                </a:lnTo>
                <a:lnTo>
                  <a:pt x="0" y="0"/>
                </a:lnTo>
                <a:lnTo>
                  <a:pt x="0" y="129387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4" name="object 2134"/>
          <p:cNvSpPr/>
          <p:nvPr/>
        </p:nvSpPr>
        <p:spPr>
          <a:xfrm>
            <a:off x="2749079" y="5921511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5" name="object 2135"/>
          <p:cNvSpPr/>
          <p:nvPr/>
        </p:nvSpPr>
        <p:spPr>
          <a:xfrm>
            <a:off x="2752650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6" name="object 2136"/>
          <p:cNvSpPr/>
          <p:nvPr/>
        </p:nvSpPr>
        <p:spPr>
          <a:xfrm>
            <a:off x="2749079" y="5837572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7" name="object 2137"/>
          <p:cNvSpPr/>
          <p:nvPr/>
        </p:nvSpPr>
        <p:spPr>
          <a:xfrm>
            <a:off x="2786908" y="5841145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8" name="object 2138"/>
          <p:cNvSpPr/>
          <p:nvPr/>
        </p:nvSpPr>
        <p:spPr>
          <a:xfrm>
            <a:off x="2707693" y="5921275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60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9" name="object 2139"/>
          <p:cNvSpPr/>
          <p:nvPr/>
        </p:nvSpPr>
        <p:spPr>
          <a:xfrm>
            <a:off x="2711269" y="5840909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17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0" name="object 2140"/>
          <p:cNvSpPr/>
          <p:nvPr/>
        </p:nvSpPr>
        <p:spPr>
          <a:xfrm>
            <a:off x="2707693" y="5837337"/>
            <a:ext cx="41523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889" y="0"/>
                </a:lnTo>
              </a:path>
            </a:pathLst>
          </a:custGeom>
          <a:ln w="10159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1" name="object 2141"/>
          <p:cNvSpPr/>
          <p:nvPr/>
        </p:nvSpPr>
        <p:spPr>
          <a:xfrm>
            <a:off x="2745505" y="5841178"/>
            <a:ext cx="0" cy="76795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54"/>
                </a:lnTo>
              </a:path>
            </a:pathLst>
          </a:custGeom>
          <a:ln w="1022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2" name="object 2142"/>
          <p:cNvSpPr/>
          <p:nvPr/>
        </p:nvSpPr>
        <p:spPr>
          <a:xfrm>
            <a:off x="2714835" y="5878955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93" y="0"/>
                </a:lnTo>
              </a:path>
            </a:pathLst>
          </a:custGeom>
          <a:ln w="7213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3" name="object 2143"/>
          <p:cNvSpPr/>
          <p:nvPr/>
        </p:nvSpPr>
        <p:spPr>
          <a:xfrm>
            <a:off x="2756208" y="5878922"/>
            <a:ext cx="27236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557" y="0"/>
                </a:lnTo>
              </a:path>
            </a:pathLst>
          </a:custGeom>
          <a:ln w="7162">
            <a:solidFill>
              <a:srgbClr val="FFFB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4" name="object 2144"/>
          <p:cNvSpPr/>
          <p:nvPr/>
        </p:nvSpPr>
        <p:spPr>
          <a:xfrm>
            <a:off x="2539461" y="5713990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908" y="0"/>
                </a:moveTo>
                <a:lnTo>
                  <a:pt x="162556" y="5570"/>
                </a:lnTo>
                <a:lnTo>
                  <a:pt x="118166" y="21438"/>
                </a:lnTo>
                <a:lnTo>
                  <a:pt x="79005" y="46336"/>
                </a:lnTo>
                <a:lnTo>
                  <a:pt x="46341" y="78997"/>
                </a:lnTo>
                <a:lnTo>
                  <a:pt x="21441" y="118156"/>
                </a:lnTo>
                <a:lnTo>
                  <a:pt x="5571" y="162544"/>
                </a:lnTo>
                <a:lnTo>
                  <a:pt x="0" y="210896"/>
                </a:lnTo>
                <a:lnTo>
                  <a:pt x="5571" y="259247"/>
                </a:lnTo>
                <a:lnTo>
                  <a:pt x="21441" y="303636"/>
                </a:lnTo>
                <a:lnTo>
                  <a:pt x="46341" y="342794"/>
                </a:lnTo>
                <a:lnTo>
                  <a:pt x="79005" y="375455"/>
                </a:lnTo>
                <a:lnTo>
                  <a:pt x="118166" y="400353"/>
                </a:lnTo>
                <a:lnTo>
                  <a:pt x="162556" y="416221"/>
                </a:lnTo>
                <a:lnTo>
                  <a:pt x="210908" y="421792"/>
                </a:lnTo>
                <a:lnTo>
                  <a:pt x="259276" y="416221"/>
                </a:lnTo>
                <a:lnTo>
                  <a:pt x="303671" y="400353"/>
                </a:lnTo>
                <a:lnTo>
                  <a:pt x="342828" y="375455"/>
                </a:lnTo>
                <a:lnTo>
                  <a:pt x="375484" y="342794"/>
                </a:lnTo>
                <a:lnTo>
                  <a:pt x="400375" y="303636"/>
                </a:lnTo>
                <a:lnTo>
                  <a:pt x="416237" y="259247"/>
                </a:lnTo>
                <a:lnTo>
                  <a:pt x="421805" y="210896"/>
                </a:lnTo>
                <a:lnTo>
                  <a:pt x="416237" y="162544"/>
                </a:lnTo>
                <a:lnTo>
                  <a:pt x="400375" y="118156"/>
                </a:lnTo>
                <a:lnTo>
                  <a:pt x="375484" y="78997"/>
                </a:lnTo>
                <a:lnTo>
                  <a:pt x="342828" y="46336"/>
                </a:lnTo>
                <a:lnTo>
                  <a:pt x="303671" y="21438"/>
                </a:lnTo>
                <a:lnTo>
                  <a:pt x="259276" y="5570"/>
                </a:lnTo>
                <a:lnTo>
                  <a:pt x="210908" y="0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5" name="object 2145"/>
          <p:cNvSpPr/>
          <p:nvPr/>
        </p:nvSpPr>
        <p:spPr>
          <a:xfrm>
            <a:off x="2588522" y="5774568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10" h="548004">
                <a:moveTo>
                  <a:pt x="7569" y="163017"/>
                </a:moveTo>
                <a:lnTo>
                  <a:pt x="0" y="173126"/>
                </a:lnTo>
                <a:lnTo>
                  <a:pt x="128663" y="269494"/>
                </a:lnTo>
                <a:lnTo>
                  <a:pt x="128663" y="547827"/>
                </a:lnTo>
                <a:lnTo>
                  <a:pt x="153809" y="547827"/>
                </a:lnTo>
                <a:lnTo>
                  <a:pt x="153809" y="253733"/>
                </a:lnTo>
                <a:lnTo>
                  <a:pt x="128663" y="253733"/>
                </a:lnTo>
                <a:lnTo>
                  <a:pt x="86017" y="221792"/>
                </a:lnTo>
                <a:lnTo>
                  <a:pt x="86017" y="212407"/>
                </a:lnTo>
                <a:lnTo>
                  <a:pt x="73380" y="212407"/>
                </a:lnTo>
                <a:lnTo>
                  <a:pt x="7569" y="163017"/>
                </a:lnTo>
                <a:close/>
              </a:path>
              <a:path w="270510" h="548004">
                <a:moveTo>
                  <a:pt x="84937" y="9499"/>
                </a:moveTo>
                <a:lnTo>
                  <a:pt x="76034" y="18402"/>
                </a:lnTo>
                <a:lnTo>
                  <a:pt x="128663" y="70980"/>
                </a:lnTo>
                <a:lnTo>
                  <a:pt x="128663" y="253733"/>
                </a:lnTo>
                <a:lnTo>
                  <a:pt x="153809" y="253733"/>
                </a:lnTo>
                <a:lnTo>
                  <a:pt x="153809" y="214985"/>
                </a:lnTo>
                <a:lnTo>
                  <a:pt x="171592" y="197243"/>
                </a:lnTo>
                <a:lnTo>
                  <a:pt x="153809" y="197243"/>
                </a:lnTo>
                <a:lnTo>
                  <a:pt x="153809" y="112128"/>
                </a:lnTo>
                <a:lnTo>
                  <a:pt x="171627" y="94322"/>
                </a:lnTo>
                <a:lnTo>
                  <a:pt x="153809" y="94322"/>
                </a:lnTo>
                <a:lnTo>
                  <a:pt x="153809" y="53174"/>
                </a:lnTo>
                <a:lnTo>
                  <a:pt x="128663" y="53174"/>
                </a:lnTo>
                <a:lnTo>
                  <a:pt x="84937" y="9499"/>
                </a:lnTo>
                <a:close/>
              </a:path>
              <a:path w="270510" h="548004">
                <a:moveTo>
                  <a:pt x="212767" y="187375"/>
                </a:moveTo>
                <a:lnTo>
                  <a:pt x="181483" y="187375"/>
                </a:lnTo>
                <a:lnTo>
                  <a:pt x="261848" y="222504"/>
                </a:lnTo>
                <a:lnTo>
                  <a:pt x="266839" y="211023"/>
                </a:lnTo>
                <a:lnTo>
                  <a:pt x="212767" y="187375"/>
                </a:lnTo>
                <a:close/>
              </a:path>
              <a:path w="270510" h="548004">
                <a:moveTo>
                  <a:pt x="24231" y="76454"/>
                </a:moveTo>
                <a:lnTo>
                  <a:pt x="15392" y="85356"/>
                </a:lnTo>
                <a:lnTo>
                  <a:pt x="73380" y="143408"/>
                </a:lnTo>
                <a:lnTo>
                  <a:pt x="73380" y="212407"/>
                </a:lnTo>
                <a:lnTo>
                  <a:pt x="86017" y="212407"/>
                </a:lnTo>
                <a:lnTo>
                  <a:pt x="86017" y="125666"/>
                </a:lnTo>
                <a:lnTo>
                  <a:pt x="73380" y="125666"/>
                </a:lnTo>
                <a:lnTo>
                  <a:pt x="24231" y="76454"/>
                </a:lnTo>
                <a:close/>
              </a:path>
              <a:path w="270510" h="548004">
                <a:moveTo>
                  <a:pt x="261124" y="89992"/>
                </a:moveTo>
                <a:lnTo>
                  <a:pt x="153809" y="197243"/>
                </a:lnTo>
                <a:lnTo>
                  <a:pt x="171592" y="197243"/>
                </a:lnTo>
                <a:lnTo>
                  <a:pt x="181483" y="187375"/>
                </a:lnTo>
                <a:lnTo>
                  <a:pt x="212767" y="187375"/>
                </a:lnTo>
                <a:lnTo>
                  <a:pt x="191046" y="177876"/>
                </a:lnTo>
                <a:lnTo>
                  <a:pt x="270027" y="98831"/>
                </a:lnTo>
                <a:lnTo>
                  <a:pt x="261124" y="89992"/>
                </a:lnTo>
                <a:close/>
              </a:path>
              <a:path w="270510" h="548004">
                <a:moveTo>
                  <a:pt x="86017" y="68338"/>
                </a:moveTo>
                <a:lnTo>
                  <a:pt x="73380" y="68338"/>
                </a:lnTo>
                <a:lnTo>
                  <a:pt x="73380" y="125666"/>
                </a:lnTo>
                <a:lnTo>
                  <a:pt x="86017" y="125666"/>
                </a:lnTo>
                <a:lnTo>
                  <a:pt x="86017" y="68338"/>
                </a:lnTo>
                <a:close/>
              </a:path>
              <a:path w="270510" h="548004">
                <a:moveTo>
                  <a:pt x="219976" y="28155"/>
                </a:moveTo>
                <a:lnTo>
                  <a:pt x="153809" y="94322"/>
                </a:lnTo>
                <a:lnTo>
                  <a:pt x="171627" y="94322"/>
                </a:lnTo>
                <a:lnTo>
                  <a:pt x="228879" y="37109"/>
                </a:lnTo>
                <a:lnTo>
                  <a:pt x="219976" y="28155"/>
                </a:lnTo>
                <a:close/>
              </a:path>
              <a:path w="270510" h="548004">
                <a:moveTo>
                  <a:pt x="153809" y="0"/>
                </a:moveTo>
                <a:lnTo>
                  <a:pt x="128663" y="0"/>
                </a:lnTo>
                <a:lnTo>
                  <a:pt x="128663" y="53174"/>
                </a:lnTo>
                <a:lnTo>
                  <a:pt x="153809" y="53174"/>
                </a:lnTo>
                <a:lnTo>
                  <a:pt x="153809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6" name="object 2146"/>
          <p:cNvSpPr/>
          <p:nvPr/>
        </p:nvSpPr>
        <p:spPr>
          <a:xfrm>
            <a:off x="5669332" y="5665624"/>
            <a:ext cx="299590" cy="299590"/>
          </a:xfrm>
          <a:custGeom>
            <a:avLst/>
            <a:gdLst/>
            <a:ahLst/>
            <a:cxnLst/>
            <a:rect l="l" t="t" r="r" b="b"/>
            <a:pathLst>
              <a:path w="426085" h="426084">
                <a:moveTo>
                  <a:pt x="213004" y="0"/>
                </a:moveTo>
                <a:lnTo>
                  <a:pt x="164156" y="5627"/>
                </a:lnTo>
                <a:lnTo>
                  <a:pt x="119318" y="21657"/>
                </a:lnTo>
                <a:lnTo>
                  <a:pt x="79769" y="46811"/>
                </a:lnTo>
                <a:lnTo>
                  <a:pt x="46786" y="79808"/>
                </a:lnTo>
                <a:lnTo>
                  <a:pt x="21645" y="119369"/>
                </a:lnTo>
                <a:lnTo>
                  <a:pt x="5624" y="164216"/>
                </a:lnTo>
                <a:lnTo>
                  <a:pt x="0" y="213067"/>
                </a:lnTo>
                <a:lnTo>
                  <a:pt x="5624" y="261896"/>
                </a:lnTo>
                <a:lnTo>
                  <a:pt x="21645" y="306725"/>
                </a:lnTo>
                <a:lnTo>
                  <a:pt x="46786" y="346275"/>
                </a:lnTo>
                <a:lnTo>
                  <a:pt x="79769" y="379265"/>
                </a:lnTo>
                <a:lnTo>
                  <a:pt x="119318" y="404415"/>
                </a:lnTo>
                <a:lnTo>
                  <a:pt x="164156" y="420444"/>
                </a:lnTo>
                <a:lnTo>
                  <a:pt x="213004" y="426072"/>
                </a:lnTo>
                <a:lnTo>
                  <a:pt x="261852" y="420444"/>
                </a:lnTo>
                <a:lnTo>
                  <a:pt x="306689" y="404415"/>
                </a:lnTo>
                <a:lnTo>
                  <a:pt x="346238" y="379265"/>
                </a:lnTo>
                <a:lnTo>
                  <a:pt x="379222" y="346275"/>
                </a:lnTo>
                <a:lnTo>
                  <a:pt x="404363" y="306725"/>
                </a:lnTo>
                <a:lnTo>
                  <a:pt x="420384" y="261896"/>
                </a:lnTo>
                <a:lnTo>
                  <a:pt x="426008" y="213067"/>
                </a:lnTo>
                <a:lnTo>
                  <a:pt x="420384" y="164216"/>
                </a:lnTo>
                <a:lnTo>
                  <a:pt x="404363" y="119369"/>
                </a:lnTo>
                <a:lnTo>
                  <a:pt x="379222" y="79808"/>
                </a:lnTo>
                <a:lnTo>
                  <a:pt x="346238" y="46811"/>
                </a:lnTo>
                <a:lnTo>
                  <a:pt x="306689" y="21657"/>
                </a:lnTo>
                <a:lnTo>
                  <a:pt x="261852" y="5627"/>
                </a:lnTo>
                <a:lnTo>
                  <a:pt x="213004" y="0"/>
                </a:lnTo>
                <a:close/>
              </a:path>
            </a:pathLst>
          </a:custGeom>
          <a:solidFill>
            <a:srgbClr val="F495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7" name="object 2147"/>
          <p:cNvSpPr/>
          <p:nvPr/>
        </p:nvSpPr>
        <p:spPr>
          <a:xfrm>
            <a:off x="5724682" y="5751763"/>
            <a:ext cx="187077" cy="408087"/>
          </a:xfrm>
          <a:custGeom>
            <a:avLst/>
            <a:gdLst/>
            <a:ahLst/>
            <a:cxnLst/>
            <a:rect l="l" t="t" r="r" b="b"/>
            <a:pathLst>
              <a:path w="266064" h="580390">
                <a:moveTo>
                  <a:pt x="10591" y="158026"/>
                </a:moveTo>
                <a:lnTo>
                  <a:pt x="0" y="168605"/>
                </a:lnTo>
                <a:lnTo>
                  <a:pt x="117424" y="285915"/>
                </a:lnTo>
                <a:lnTo>
                  <a:pt x="117424" y="580364"/>
                </a:lnTo>
                <a:lnTo>
                  <a:pt x="139915" y="580364"/>
                </a:lnTo>
                <a:lnTo>
                  <a:pt x="139915" y="264795"/>
                </a:lnTo>
                <a:lnTo>
                  <a:pt x="117424" y="264795"/>
                </a:lnTo>
                <a:lnTo>
                  <a:pt x="81330" y="228701"/>
                </a:lnTo>
                <a:lnTo>
                  <a:pt x="81813" y="228701"/>
                </a:lnTo>
                <a:lnTo>
                  <a:pt x="81813" y="214210"/>
                </a:lnTo>
                <a:lnTo>
                  <a:pt x="66776" y="214210"/>
                </a:lnTo>
                <a:lnTo>
                  <a:pt x="10591" y="158026"/>
                </a:lnTo>
                <a:close/>
              </a:path>
              <a:path w="266064" h="580390">
                <a:moveTo>
                  <a:pt x="114941" y="85471"/>
                </a:moveTo>
                <a:lnTo>
                  <a:pt x="93776" y="85471"/>
                </a:lnTo>
                <a:lnTo>
                  <a:pt x="117424" y="109118"/>
                </a:lnTo>
                <a:lnTo>
                  <a:pt x="117424" y="264795"/>
                </a:lnTo>
                <a:lnTo>
                  <a:pt x="139915" y="264795"/>
                </a:lnTo>
                <a:lnTo>
                  <a:pt x="139915" y="221551"/>
                </a:lnTo>
                <a:lnTo>
                  <a:pt x="161065" y="200431"/>
                </a:lnTo>
                <a:lnTo>
                  <a:pt x="139915" y="200431"/>
                </a:lnTo>
                <a:lnTo>
                  <a:pt x="139915" y="87947"/>
                </a:lnTo>
                <a:lnTo>
                  <a:pt x="117424" y="87947"/>
                </a:lnTo>
                <a:lnTo>
                  <a:pt x="114941" y="85471"/>
                </a:lnTo>
                <a:close/>
              </a:path>
              <a:path w="266064" h="580390">
                <a:moveTo>
                  <a:pt x="81813" y="133299"/>
                </a:moveTo>
                <a:lnTo>
                  <a:pt x="66776" y="133299"/>
                </a:lnTo>
                <a:lnTo>
                  <a:pt x="66776" y="214210"/>
                </a:lnTo>
                <a:lnTo>
                  <a:pt x="81813" y="214210"/>
                </a:lnTo>
                <a:lnTo>
                  <a:pt x="81813" y="133299"/>
                </a:lnTo>
                <a:close/>
              </a:path>
              <a:path w="266064" h="580390">
                <a:moveTo>
                  <a:pt x="219989" y="64477"/>
                </a:moveTo>
                <a:lnTo>
                  <a:pt x="205003" y="64477"/>
                </a:lnTo>
                <a:lnTo>
                  <a:pt x="205003" y="134988"/>
                </a:lnTo>
                <a:lnTo>
                  <a:pt x="205371" y="134988"/>
                </a:lnTo>
                <a:lnTo>
                  <a:pt x="139915" y="200431"/>
                </a:lnTo>
                <a:lnTo>
                  <a:pt x="161065" y="200431"/>
                </a:lnTo>
                <a:lnTo>
                  <a:pt x="186004" y="175526"/>
                </a:lnTo>
                <a:lnTo>
                  <a:pt x="265760" y="175526"/>
                </a:lnTo>
                <a:lnTo>
                  <a:pt x="265760" y="160489"/>
                </a:lnTo>
                <a:lnTo>
                  <a:pt x="200977" y="160489"/>
                </a:lnTo>
                <a:lnTo>
                  <a:pt x="241139" y="120370"/>
                </a:lnTo>
                <a:lnTo>
                  <a:pt x="219989" y="120370"/>
                </a:lnTo>
                <a:lnTo>
                  <a:pt x="219989" y="64477"/>
                </a:lnTo>
                <a:close/>
              </a:path>
              <a:path w="266064" h="580390">
                <a:moveTo>
                  <a:pt x="250659" y="89623"/>
                </a:moveTo>
                <a:lnTo>
                  <a:pt x="219989" y="120370"/>
                </a:lnTo>
                <a:lnTo>
                  <a:pt x="241139" y="120370"/>
                </a:lnTo>
                <a:lnTo>
                  <a:pt x="261251" y="100279"/>
                </a:lnTo>
                <a:lnTo>
                  <a:pt x="250659" y="89623"/>
                </a:lnTo>
                <a:close/>
              </a:path>
              <a:path w="266064" h="580390">
                <a:moveTo>
                  <a:pt x="139915" y="0"/>
                </a:moveTo>
                <a:lnTo>
                  <a:pt x="117424" y="0"/>
                </a:lnTo>
                <a:lnTo>
                  <a:pt x="117424" y="87947"/>
                </a:lnTo>
                <a:lnTo>
                  <a:pt x="139915" y="87947"/>
                </a:lnTo>
                <a:lnTo>
                  <a:pt x="139915" y="76936"/>
                </a:lnTo>
                <a:lnTo>
                  <a:pt x="161154" y="55702"/>
                </a:lnTo>
                <a:lnTo>
                  <a:pt x="139915" y="55702"/>
                </a:lnTo>
                <a:lnTo>
                  <a:pt x="139915" y="0"/>
                </a:lnTo>
                <a:close/>
              </a:path>
              <a:path w="266064" h="580390">
                <a:moveTo>
                  <a:pt x="43611" y="14312"/>
                </a:moveTo>
                <a:lnTo>
                  <a:pt x="33083" y="24904"/>
                </a:lnTo>
                <a:lnTo>
                  <a:pt x="78803" y="70561"/>
                </a:lnTo>
                <a:lnTo>
                  <a:pt x="26415" y="70561"/>
                </a:lnTo>
                <a:lnTo>
                  <a:pt x="26415" y="85534"/>
                </a:lnTo>
                <a:lnTo>
                  <a:pt x="93776" y="85598"/>
                </a:lnTo>
                <a:lnTo>
                  <a:pt x="93776" y="85471"/>
                </a:lnTo>
                <a:lnTo>
                  <a:pt x="114941" y="85471"/>
                </a:lnTo>
                <a:lnTo>
                  <a:pt x="43611" y="14312"/>
                </a:lnTo>
                <a:close/>
              </a:path>
              <a:path w="266064" h="580390">
                <a:moveTo>
                  <a:pt x="187197" y="8420"/>
                </a:moveTo>
                <a:lnTo>
                  <a:pt x="139915" y="55702"/>
                </a:lnTo>
                <a:lnTo>
                  <a:pt x="161154" y="55702"/>
                </a:lnTo>
                <a:lnTo>
                  <a:pt x="197853" y="19011"/>
                </a:lnTo>
                <a:lnTo>
                  <a:pt x="187197" y="842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8" name="object 2148"/>
          <p:cNvSpPr/>
          <p:nvPr/>
        </p:nvSpPr>
        <p:spPr>
          <a:xfrm>
            <a:off x="5860323" y="5950467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89" h="275590">
                <a:moveTo>
                  <a:pt x="137756" y="0"/>
                </a:moveTo>
                <a:lnTo>
                  <a:pt x="94208" y="7026"/>
                </a:lnTo>
                <a:lnTo>
                  <a:pt x="56391" y="26591"/>
                </a:lnTo>
                <a:lnTo>
                  <a:pt x="26574" y="56424"/>
                </a:lnTo>
                <a:lnTo>
                  <a:pt x="7021" y="94253"/>
                </a:lnTo>
                <a:lnTo>
                  <a:pt x="0" y="137807"/>
                </a:lnTo>
                <a:lnTo>
                  <a:pt x="7021" y="181356"/>
                </a:lnTo>
                <a:lnTo>
                  <a:pt x="26574" y="219172"/>
                </a:lnTo>
                <a:lnTo>
                  <a:pt x="56391" y="248990"/>
                </a:lnTo>
                <a:lnTo>
                  <a:pt x="94208" y="268543"/>
                </a:lnTo>
                <a:lnTo>
                  <a:pt x="137756" y="275564"/>
                </a:lnTo>
                <a:lnTo>
                  <a:pt x="181330" y="268543"/>
                </a:lnTo>
                <a:lnTo>
                  <a:pt x="219161" y="248990"/>
                </a:lnTo>
                <a:lnTo>
                  <a:pt x="248987" y="219172"/>
                </a:lnTo>
                <a:lnTo>
                  <a:pt x="268542" y="181356"/>
                </a:lnTo>
                <a:lnTo>
                  <a:pt x="275564" y="137807"/>
                </a:lnTo>
                <a:lnTo>
                  <a:pt x="268542" y="94253"/>
                </a:lnTo>
                <a:lnTo>
                  <a:pt x="248987" y="56424"/>
                </a:lnTo>
                <a:lnTo>
                  <a:pt x="219161" y="26591"/>
                </a:lnTo>
                <a:lnTo>
                  <a:pt x="181330" y="7026"/>
                </a:lnTo>
                <a:lnTo>
                  <a:pt x="137756" y="0"/>
                </a:lnTo>
                <a:close/>
              </a:path>
            </a:pathLst>
          </a:custGeom>
          <a:solidFill>
            <a:srgbClr val="B1CE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9" name="object 2149"/>
          <p:cNvSpPr/>
          <p:nvPr/>
        </p:nvSpPr>
        <p:spPr>
          <a:xfrm>
            <a:off x="5893827" y="5981063"/>
            <a:ext cx="135285" cy="179040"/>
          </a:xfrm>
          <a:custGeom>
            <a:avLst/>
            <a:gdLst/>
            <a:ahLst/>
            <a:cxnLst/>
            <a:rect l="l" t="t" r="r" b="b"/>
            <a:pathLst>
              <a:path w="192404" h="254634">
                <a:moveTo>
                  <a:pt x="29959" y="141833"/>
                </a:moveTo>
                <a:lnTo>
                  <a:pt x="21056" y="150736"/>
                </a:lnTo>
                <a:lnTo>
                  <a:pt x="82359" y="211912"/>
                </a:lnTo>
                <a:lnTo>
                  <a:pt x="82359" y="254152"/>
                </a:lnTo>
                <a:lnTo>
                  <a:pt x="98297" y="254152"/>
                </a:lnTo>
                <a:lnTo>
                  <a:pt x="98297" y="194106"/>
                </a:lnTo>
                <a:lnTo>
                  <a:pt x="82359" y="194106"/>
                </a:lnTo>
                <a:lnTo>
                  <a:pt x="29959" y="141833"/>
                </a:lnTo>
                <a:close/>
              </a:path>
              <a:path w="192404" h="254634">
                <a:moveTo>
                  <a:pt x="8902" y="48780"/>
                </a:moveTo>
                <a:lnTo>
                  <a:pt x="0" y="57683"/>
                </a:lnTo>
                <a:lnTo>
                  <a:pt x="82359" y="139915"/>
                </a:lnTo>
                <a:lnTo>
                  <a:pt x="82359" y="194106"/>
                </a:lnTo>
                <a:lnTo>
                  <a:pt x="98297" y="194106"/>
                </a:lnTo>
                <a:lnTo>
                  <a:pt x="98297" y="185991"/>
                </a:lnTo>
                <a:lnTo>
                  <a:pt x="116166" y="168122"/>
                </a:lnTo>
                <a:lnTo>
                  <a:pt x="98297" y="168122"/>
                </a:lnTo>
                <a:lnTo>
                  <a:pt x="98297" y="122110"/>
                </a:lnTo>
                <a:lnTo>
                  <a:pt x="82359" y="122110"/>
                </a:lnTo>
                <a:lnTo>
                  <a:pt x="53416" y="93294"/>
                </a:lnTo>
                <a:lnTo>
                  <a:pt x="53835" y="93294"/>
                </a:lnTo>
                <a:lnTo>
                  <a:pt x="53835" y="81089"/>
                </a:lnTo>
                <a:lnTo>
                  <a:pt x="41211" y="81089"/>
                </a:lnTo>
                <a:lnTo>
                  <a:pt x="8902" y="48780"/>
                </a:lnTo>
                <a:close/>
              </a:path>
              <a:path w="192404" h="254634">
                <a:moveTo>
                  <a:pt x="177393" y="89141"/>
                </a:moveTo>
                <a:lnTo>
                  <a:pt x="98297" y="168122"/>
                </a:lnTo>
                <a:lnTo>
                  <a:pt x="116166" y="168122"/>
                </a:lnTo>
                <a:lnTo>
                  <a:pt x="138480" y="145808"/>
                </a:lnTo>
                <a:lnTo>
                  <a:pt x="192316" y="145808"/>
                </a:lnTo>
                <a:lnTo>
                  <a:pt x="192316" y="133235"/>
                </a:lnTo>
                <a:lnTo>
                  <a:pt x="151053" y="133235"/>
                </a:lnTo>
                <a:lnTo>
                  <a:pt x="186245" y="97980"/>
                </a:lnTo>
                <a:lnTo>
                  <a:pt x="177393" y="89141"/>
                </a:lnTo>
                <a:close/>
              </a:path>
              <a:path w="192404" h="254634">
                <a:moveTo>
                  <a:pt x="98297" y="0"/>
                </a:moveTo>
                <a:lnTo>
                  <a:pt x="82359" y="0"/>
                </a:lnTo>
                <a:lnTo>
                  <a:pt x="82359" y="122110"/>
                </a:lnTo>
                <a:lnTo>
                  <a:pt x="98297" y="122110"/>
                </a:lnTo>
                <a:lnTo>
                  <a:pt x="98297" y="76390"/>
                </a:lnTo>
                <a:lnTo>
                  <a:pt x="116162" y="58521"/>
                </a:lnTo>
                <a:lnTo>
                  <a:pt x="98297" y="58521"/>
                </a:lnTo>
                <a:lnTo>
                  <a:pt x="98297" y="0"/>
                </a:lnTo>
                <a:close/>
              </a:path>
              <a:path w="192404" h="254634">
                <a:moveTo>
                  <a:pt x="53835" y="13106"/>
                </a:moveTo>
                <a:lnTo>
                  <a:pt x="41211" y="13106"/>
                </a:lnTo>
                <a:lnTo>
                  <a:pt x="41211" y="81089"/>
                </a:lnTo>
                <a:lnTo>
                  <a:pt x="53835" y="81089"/>
                </a:lnTo>
                <a:lnTo>
                  <a:pt x="53835" y="13106"/>
                </a:lnTo>
                <a:close/>
              </a:path>
              <a:path w="192404" h="254634">
                <a:moveTo>
                  <a:pt x="139496" y="17386"/>
                </a:moveTo>
                <a:lnTo>
                  <a:pt x="98297" y="58521"/>
                </a:lnTo>
                <a:lnTo>
                  <a:pt x="116162" y="58521"/>
                </a:lnTo>
                <a:lnTo>
                  <a:pt x="148399" y="26276"/>
                </a:lnTo>
                <a:lnTo>
                  <a:pt x="139496" y="17386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0" name="object 2150"/>
          <p:cNvSpPr/>
          <p:nvPr/>
        </p:nvSpPr>
        <p:spPr>
          <a:xfrm>
            <a:off x="4865925" y="5887208"/>
            <a:ext cx="251817" cy="251817"/>
          </a:xfrm>
          <a:custGeom>
            <a:avLst/>
            <a:gdLst/>
            <a:ahLst/>
            <a:cxnLst/>
            <a:rect l="l" t="t" r="r" b="b"/>
            <a:pathLst>
              <a:path w="358139" h="358140">
                <a:moveTo>
                  <a:pt x="178892" y="0"/>
                </a:moveTo>
                <a:lnTo>
                  <a:pt x="131324" y="6392"/>
                </a:lnTo>
                <a:lnTo>
                  <a:pt x="88587" y="24433"/>
                </a:lnTo>
                <a:lnTo>
                  <a:pt x="52384" y="52416"/>
                </a:lnTo>
                <a:lnTo>
                  <a:pt x="24416" y="88634"/>
                </a:lnTo>
                <a:lnTo>
                  <a:pt x="6387" y="131383"/>
                </a:lnTo>
                <a:lnTo>
                  <a:pt x="0" y="178955"/>
                </a:lnTo>
                <a:lnTo>
                  <a:pt x="6387" y="226554"/>
                </a:lnTo>
                <a:lnTo>
                  <a:pt x="24416" y="269321"/>
                </a:lnTo>
                <a:lnTo>
                  <a:pt x="52384" y="305550"/>
                </a:lnTo>
                <a:lnTo>
                  <a:pt x="88587" y="333539"/>
                </a:lnTo>
                <a:lnTo>
                  <a:pt x="131324" y="351581"/>
                </a:lnTo>
                <a:lnTo>
                  <a:pt x="178892" y="357974"/>
                </a:lnTo>
                <a:lnTo>
                  <a:pt x="226491" y="351581"/>
                </a:lnTo>
                <a:lnTo>
                  <a:pt x="269257" y="333539"/>
                </a:lnTo>
                <a:lnTo>
                  <a:pt x="305487" y="305550"/>
                </a:lnTo>
                <a:lnTo>
                  <a:pt x="333475" y="269321"/>
                </a:lnTo>
                <a:lnTo>
                  <a:pt x="351518" y="226554"/>
                </a:lnTo>
                <a:lnTo>
                  <a:pt x="357911" y="178955"/>
                </a:lnTo>
                <a:lnTo>
                  <a:pt x="351518" y="131383"/>
                </a:lnTo>
                <a:lnTo>
                  <a:pt x="333475" y="88634"/>
                </a:lnTo>
                <a:lnTo>
                  <a:pt x="305487" y="52416"/>
                </a:lnTo>
                <a:lnTo>
                  <a:pt x="269257" y="24433"/>
                </a:lnTo>
                <a:lnTo>
                  <a:pt x="226491" y="6392"/>
                </a:lnTo>
                <a:lnTo>
                  <a:pt x="178892" y="0"/>
                </a:lnTo>
                <a:close/>
              </a:path>
            </a:pathLst>
          </a:custGeom>
          <a:solidFill>
            <a:srgbClr val="97AF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1" name="object 2151"/>
          <p:cNvSpPr/>
          <p:nvPr/>
        </p:nvSpPr>
        <p:spPr>
          <a:xfrm>
            <a:off x="4912422" y="5959598"/>
            <a:ext cx="157163" cy="200471"/>
          </a:xfrm>
          <a:custGeom>
            <a:avLst/>
            <a:gdLst/>
            <a:ahLst/>
            <a:cxnLst/>
            <a:rect l="l" t="t" r="r" b="b"/>
            <a:pathLst>
              <a:path w="223520" h="285115">
                <a:moveTo>
                  <a:pt x="8902" y="132753"/>
                </a:moveTo>
                <a:lnTo>
                  <a:pt x="0" y="141655"/>
                </a:lnTo>
                <a:lnTo>
                  <a:pt x="98653" y="240258"/>
                </a:lnTo>
                <a:lnTo>
                  <a:pt x="98653" y="284645"/>
                </a:lnTo>
                <a:lnTo>
                  <a:pt x="117538" y="284645"/>
                </a:lnTo>
                <a:lnTo>
                  <a:pt x="117538" y="222440"/>
                </a:lnTo>
                <a:lnTo>
                  <a:pt x="98653" y="222440"/>
                </a:lnTo>
                <a:lnTo>
                  <a:pt x="68338" y="192189"/>
                </a:lnTo>
                <a:lnTo>
                  <a:pt x="68757" y="192189"/>
                </a:lnTo>
                <a:lnTo>
                  <a:pt x="68757" y="179971"/>
                </a:lnTo>
                <a:lnTo>
                  <a:pt x="56121" y="179971"/>
                </a:lnTo>
                <a:lnTo>
                  <a:pt x="8902" y="132753"/>
                </a:lnTo>
                <a:close/>
              </a:path>
              <a:path w="223520" h="285115">
                <a:moveTo>
                  <a:pt x="36626" y="11963"/>
                </a:moveTo>
                <a:lnTo>
                  <a:pt x="27787" y="20866"/>
                </a:lnTo>
                <a:lnTo>
                  <a:pt x="66230" y="59309"/>
                </a:lnTo>
                <a:lnTo>
                  <a:pt x="22199" y="59309"/>
                </a:lnTo>
                <a:lnTo>
                  <a:pt x="22199" y="71882"/>
                </a:lnTo>
                <a:lnTo>
                  <a:pt x="78803" y="71882"/>
                </a:lnTo>
                <a:lnTo>
                  <a:pt x="98653" y="91668"/>
                </a:lnTo>
                <a:lnTo>
                  <a:pt x="98653" y="222440"/>
                </a:lnTo>
                <a:lnTo>
                  <a:pt x="117538" y="222440"/>
                </a:lnTo>
                <a:lnTo>
                  <a:pt x="117538" y="186118"/>
                </a:lnTo>
                <a:lnTo>
                  <a:pt x="135316" y="168363"/>
                </a:lnTo>
                <a:lnTo>
                  <a:pt x="117538" y="168363"/>
                </a:lnTo>
                <a:lnTo>
                  <a:pt x="117538" y="73863"/>
                </a:lnTo>
                <a:lnTo>
                  <a:pt x="98653" y="73863"/>
                </a:lnTo>
                <a:lnTo>
                  <a:pt x="36626" y="11963"/>
                </a:lnTo>
                <a:close/>
              </a:path>
              <a:path w="223520" h="285115">
                <a:moveTo>
                  <a:pt x="68757" y="111937"/>
                </a:moveTo>
                <a:lnTo>
                  <a:pt x="56121" y="111937"/>
                </a:lnTo>
                <a:lnTo>
                  <a:pt x="56121" y="179971"/>
                </a:lnTo>
                <a:lnTo>
                  <a:pt x="68757" y="179971"/>
                </a:lnTo>
                <a:lnTo>
                  <a:pt x="68757" y="111937"/>
                </a:lnTo>
                <a:close/>
              </a:path>
              <a:path w="223520" h="285115">
                <a:moveTo>
                  <a:pt x="184797" y="54190"/>
                </a:moveTo>
                <a:lnTo>
                  <a:pt x="172224" y="54190"/>
                </a:lnTo>
                <a:lnTo>
                  <a:pt x="172224" y="113385"/>
                </a:lnTo>
                <a:lnTo>
                  <a:pt x="172516" y="113385"/>
                </a:lnTo>
                <a:lnTo>
                  <a:pt x="117538" y="168363"/>
                </a:lnTo>
                <a:lnTo>
                  <a:pt x="135316" y="168363"/>
                </a:lnTo>
                <a:lnTo>
                  <a:pt x="156273" y="147434"/>
                </a:lnTo>
                <a:lnTo>
                  <a:pt x="223291" y="147434"/>
                </a:lnTo>
                <a:lnTo>
                  <a:pt x="223291" y="134861"/>
                </a:lnTo>
                <a:lnTo>
                  <a:pt x="168846" y="134861"/>
                </a:lnTo>
                <a:lnTo>
                  <a:pt x="202619" y="101053"/>
                </a:lnTo>
                <a:lnTo>
                  <a:pt x="184797" y="101053"/>
                </a:lnTo>
                <a:lnTo>
                  <a:pt x="184797" y="54190"/>
                </a:lnTo>
                <a:close/>
              </a:path>
              <a:path w="223520" h="285115">
                <a:moveTo>
                  <a:pt x="210591" y="75311"/>
                </a:moveTo>
                <a:lnTo>
                  <a:pt x="184797" y="101053"/>
                </a:lnTo>
                <a:lnTo>
                  <a:pt x="202619" y="101053"/>
                </a:lnTo>
                <a:lnTo>
                  <a:pt x="219443" y="84213"/>
                </a:lnTo>
                <a:lnTo>
                  <a:pt x="210591" y="75311"/>
                </a:lnTo>
                <a:close/>
              </a:path>
              <a:path w="223520" h="285115">
                <a:moveTo>
                  <a:pt x="117538" y="0"/>
                </a:moveTo>
                <a:lnTo>
                  <a:pt x="98653" y="0"/>
                </a:lnTo>
                <a:lnTo>
                  <a:pt x="98653" y="73863"/>
                </a:lnTo>
                <a:lnTo>
                  <a:pt x="117538" y="73863"/>
                </a:lnTo>
                <a:lnTo>
                  <a:pt x="117538" y="64604"/>
                </a:lnTo>
                <a:lnTo>
                  <a:pt x="135343" y="46799"/>
                </a:lnTo>
                <a:lnTo>
                  <a:pt x="117538" y="46799"/>
                </a:lnTo>
                <a:lnTo>
                  <a:pt x="117538" y="0"/>
                </a:lnTo>
                <a:close/>
              </a:path>
              <a:path w="223520" h="285115">
                <a:moveTo>
                  <a:pt x="157302" y="7099"/>
                </a:moveTo>
                <a:lnTo>
                  <a:pt x="117538" y="46799"/>
                </a:lnTo>
                <a:lnTo>
                  <a:pt x="135343" y="46799"/>
                </a:lnTo>
                <a:lnTo>
                  <a:pt x="166204" y="15938"/>
                </a:lnTo>
                <a:lnTo>
                  <a:pt x="157302" y="7099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2" name="object 2152"/>
          <p:cNvSpPr/>
          <p:nvPr/>
        </p:nvSpPr>
        <p:spPr>
          <a:xfrm>
            <a:off x="3543966" y="5950467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89" h="275590">
                <a:moveTo>
                  <a:pt x="137807" y="0"/>
                </a:moveTo>
                <a:lnTo>
                  <a:pt x="94234" y="7026"/>
                </a:lnTo>
                <a:lnTo>
                  <a:pt x="56402" y="26591"/>
                </a:lnTo>
                <a:lnTo>
                  <a:pt x="26577" y="56424"/>
                </a:lnTo>
                <a:lnTo>
                  <a:pt x="7021" y="94253"/>
                </a:lnTo>
                <a:lnTo>
                  <a:pt x="0" y="137807"/>
                </a:lnTo>
                <a:lnTo>
                  <a:pt x="7021" y="181356"/>
                </a:lnTo>
                <a:lnTo>
                  <a:pt x="26577" y="219172"/>
                </a:lnTo>
                <a:lnTo>
                  <a:pt x="56402" y="248990"/>
                </a:lnTo>
                <a:lnTo>
                  <a:pt x="94234" y="268543"/>
                </a:lnTo>
                <a:lnTo>
                  <a:pt x="137807" y="275564"/>
                </a:lnTo>
                <a:lnTo>
                  <a:pt x="181356" y="268543"/>
                </a:lnTo>
                <a:lnTo>
                  <a:pt x="219172" y="248990"/>
                </a:lnTo>
                <a:lnTo>
                  <a:pt x="248990" y="219172"/>
                </a:lnTo>
                <a:lnTo>
                  <a:pt x="268543" y="181356"/>
                </a:lnTo>
                <a:lnTo>
                  <a:pt x="275564" y="137807"/>
                </a:lnTo>
                <a:lnTo>
                  <a:pt x="268543" y="94253"/>
                </a:lnTo>
                <a:lnTo>
                  <a:pt x="248990" y="56424"/>
                </a:lnTo>
                <a:lnTo>
                  <a:pt x="219172" y="26591"/>
                </a:lnTo>
                <a:lnTo>
                  <a:pt x="181356" y="7026"/>
                </a:lnTo>
                <a:lnTo>
                  <a:pt x="137807" y="0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3" name="object 2153"/>
          <p:cNvSpPr/>
          <p:nvPr/>
        </p:nvSpPr>
        <p:spPr>
          <a:xfrm>
            <a:off x="3564950" y="5987594"/>
            <a:ext cx="147786" cy="172343"/>
          </a:xfrm>
          <a:custGeom>
            <a:avLst/>
            <a:gdLst/>
            <a:ahLst/>
            <a:cxnLst/>
            <a:rect l="l" t="t" r="r" b="b"/>
            <a:pathLst>
              <a:path w="210185" h="245109">
                <a:moveTo>
                  <a:pt x="116103" y="199948"/>
                </a:moveTo>
                <a:lnTo>
                  <a:pt x="100164" y="199948"/>
                </a:lnTo>
                <a:lnTo>
                  <a:pt x="100164" y="244830"/>
                </a:lnTo>
                <a:lnTo>
                  <a:pt x="116103" y="244830"/>
                </a:lnTo>
                <a:lnTo>
                  <a:pt x="116103" y="199948"/>
                </a:lnTo>
                <a:close/>
              </a:path>
              <a:path w="210185" h="245109">
                <a:moveTo>
                  <a:pt x="8902" y="92938"/>
                </a:moveTo>
                <a:lnTo>
                  <a:pt x="0" y="101841"/>
                </a:lnTo>
                <a:lnTo>
                  <a:pt x="99199" y="200913"/>
                </a:lnTo>
                <a:lnTo>
                  <a:pt x="100164" y="199948"/>
                </a:lnTo>
                <a:lnTo>
                  <a:pt x="116103" y="199948"/>
                </a:lnTo>
                <a:lnTo>
                  <a:pt x="116103" y="184073"/>
                </a:lnTo>
                <a:lnTo>
                  <a:pt x="100164" y="184073"/>
                </a:lnTo>
                <a:lnTo>
                  <a:pt x="68402" y="152374"/>
                </a:lnTo>
                <a:lnTo>
                  <a:pt x="68757" y="152374"/>
                </a:lnTo>
                <a:lnTo>
                  <a:pt x="68757" y="140157"/>
                </a:lnTo>
                <a:lnTo>
                  <a:pt x="56121" y="140157"/>
                </a:lnTo>
                <a:lnTo>
                  <a:pt x="8902" y="92938"/>
                </a:lnTo>
                <a:close/>
              </a:path>
              <a:path w="210185" h="245109">
                <a:moveTo>
                  <a:pt x="116103" y="0"/>
                </a:moveTo>
                <a:lnTo>
                  <a:pt x="100164" y="0"/>
                </a:lnTo>
                <a:lnTo>
                  <a:pt x="100164" y="184073"/>
                </a:lnTo>
                <a:lnTo>
                  <a:pt x="116103" y="184073"/>
                </a:lnTo>
                <a:lnTo>
                  <a:pt x="116103" y="157784"/>
                </a:lnTo>
                <a:lnTo>
                  <a:pt x="133972" y="139915"/>
                </a:lnTo>
                <a:lnTo>
                  <a:pt x="116103" y="139915"/>
                </a:lnTo>
                <a:lnTo>
                  <a:pt x="116103" y="67068"/>
                </a:lnTo>
                <a:lnTo>
                  <a:pt x="133982" y="49212"/>
                </a:lnTo>
                <a:lnTo>
                  <a:pt x="116103" y="49212"/>
                </a:lnTo>
                <a:lnTo>
                  <a:pt x="116103" y="0"/>
                </a:lnTo>
                <a:close/>
              </a:path>
              <a:path w="210185" h="245109">
                <a:moveTo>
                  <a:pt x="68757" y="72123"/>
                </a:moveTo>
                <a:lnTo>
                  <a:pt x="56121" y="72123"/>
                </a:lnTo>
                <a:lnTo>
                  <a:pt x="56121" y="140157"/>
                </a:lnTo>
                <a:lnTo>
                  <a:pt x="68757" y="140157"/>
                </a:lnTo>
                <a:lnTo>
                  <a:pt x="68757" y="72123"/>
                </a:lnTo>
                <a:close/>
              </a:path>
              <a:path w="210185" h="245109">
                <a:moveTo>
                  <a:pt x="195199" y="60934"/>
                </a:moveTo>
                <a:lnTo>
                  <a:pt x="116103" y="139915"/>
                </a:lnTo>
                <a:lnTo>
                  <a:pt x="133972" y="139915"/>
                </a:lnTo>
                <a:lnTo>
                  <a:pt x="156286" y="117601"/>
                </a:lnTo>
                <a:lnTo>
                  <a:pt x="210121" y="117601"/>
                </a:lnTo>
                <a:lnTo>
                  <a:pt x="210121" y="105028"/>
                </a:lnTo>
                <a:lnTo>
                  <a:pt x="168859" y="105028"/>
                </a:lnTo>
                <a:lnTo>
                  <a:pt x="204101" y="69773"/>
                </a:lnTo>
                <a:lnTo>
                  <a:pt x="195199" y="60934"/>
                </a:lnTo>
                <a:close/>
              </a:path>
              <a:path w="210185" h="245109">
                <a:moveTo>
                  <a:pt x="157365" y="8127"/>
                </a:moveTo>
                <a:lnTo>
                  <a:pt x="116103" y="49212"/>
                </a:lnTo>
                <a:lnTo>
                  <a:pt x="133982" y="49212"/>
                </a:lnTo>
                <a:lnTo>
                  <a:pt x="166268" y="16967"/>
                </a:lnTo>
                <a:lnTo>
                  <a:pt x="157365" y="8127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4" name="object 2154"/>
          <p:cNvSpPr/>
          <p:nvPr/>
        </p:nvSpPr>
        <p:spPr>
          <a:xfrm>
            <a:off x="2773507" y="5950467"/>
            <a:ext cx="193774" cy="193774"/>
          </a:xfrm>
          <a:custGeom>
            <a:avLst/>
            <a:gdLst/>
            <a:ahLst/>
            <a:cxnLst/>
            <a:rect l="l" t="t" r="r" b="b"/>
            <a:pathLst>
              <a:path w="275589" h="275590">
                <a:moveTo>
                  <a:pt x="137756" y="0"/>
                </a:moveTo>
                <a:lnTo>
                  <a:pt x="94184" y="7026"/>
                </a:lnTo>
                <a:lnTo>
                  <a:pt x="56364" y="26591"/>
                </a:lnTo>
                <a:lnTo>
                  <a:pt x="26555" y="56424"/>
                </a:lnTo>
                <a:lnTo>
                  <a:pt x="7015" y="94253"/>
                </a:lnTo>
                <a:lnTo>
                  <a:pt x="0" y="137807"/>
                </a:lnTo>
                <a:lnTo>
                  <a:pt x="7015" y="181356"/>
                </a:lnTo>
                <a:lnTo>
                  <a:pt x="26555" y="219172"/>
                </a:lnTo>
                <a:lnTo>
                  <a:pt x="56364" y="248990"/>
                </a:lnTo>
                <a:lnTo>
                  <a:pt x="94184" y="268543"/>
                </a:lnTo>
                <a:lnTo>
                  <a:pt x="137756" y="275564"/>
                </a:lnTo>
                <a:lnTo>
                  <a:pt x="181330" y="268543"/>
                </a:lnTo>
                <a:lnTo>
                  <a:pt x="219161" y="248990"/>
                </a:lnTo>
                <a:lnTo>
                  <a:pt x="248987" y="219172"/>
                </a:lnTo>
                <a:lnTo>
                  <a:pt x="268542" y="181356"/>
                </a:lnTo>
                <a:lnTo>
                  <a:pt x="275564" y="137807"/>
                </a:lnTo>
                <a:lnTo>
                  <a:pt x="268542" y="94253"/>
                </a:lnTo>
                <a:lnTo>
                  <a:pt x="248987" y="56424"/>
                </a:lnTo>
                <a:lnTo>
                  <a:pt x="219161" y="26591"/>
                </a:lnTo>
                <a:lnTo>
                  <a:pt x="181330" y="7026"/>
                </a:lnTo>
                <a:lnTo>
                  <a:pt x="137756" y="0"/>
                </a:lnTo>
                <a:close/>
              </a:path>
            </a:pathLst>
          </a:custGeom>
          <a:solidFill>
            <a:srgbClr val="F495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5" name="object 2155"/>
          <p:cNvSpPr/>
          <p:nvPr/>
        </p:nvSpPr>
        <p:spPr>
          <a:xfrm>
            <a:off x="2798547" y="5987607"/>
            <a:ext cx="147786" cy="172343"/>
          </a:xfrm>
          <a:custGeom>
            <a:avLst/>
            <a:gdLst/>
            <a:ahLst/>
            <a:cxnLst/>
            <a:rect l="l" t="t" r="r" b="b"/>
            <a:pathLst>
              <a:path w="210185" h="245109">
                <a:moveTo>
                  <a:pt x="14922" y="60871"/>
                </a:moveTo>
                <a:lnTo>
                  <a:pt x="6019" y="69773"/>
                </a:lnTo>
                <a:lnTo>
                  <a:pt x="41198" y="105029"/>
                </a:lnTo>
                <a:lnTo>
                  <a:pt x="0" y="105029"/>
                </a:lnTo>
                <a:lnTo>
                  <a:pt x="0" y="117602"/>
                </a:lnTo>
                <a:lnTo>
                  <a:pt x="53771" y="117602"/>
                </a:lnTo>
                <a:lnTo>
                  <a:pt x="93954" y="157784"/>
                </a:lnTo>
                <a:lnTo>
                  <a:pt x="93954" y="244830"/>
                </a:lnTo>
                <a:lnTo>
                  <a:pt x="109956" y="244830"/>
                </a:lnTo>
                <a:lnTo>
                  <a:pt x="109956" y="199948"/>
                </a:lnTo>
                <a:lnTo>
                  <a:pt x="111824" y="199948"/>
                </a:lnTo>
                <a:lnTo>
                  <a:pt x="127720" y="184073"/>
                </a:lnTo>
                <a:lnTo>
                  <a:pt x="109956" y="184073"/>
                </a:lnTo>
                <a:lnTo>
                  <a:pt x="109956" y="139915"/>
                </a:lnTo>
                <a:lnTo>
                  <a:pt x="93954" y="139915"/>
                </a:lnTo>
                <a:lnTo>
                  <a:pt x="14922" y="60871"/>
                </a:lnTo>
                <a:close/>
              </a:path>
              <a:path w="210185" h="245109">
                <a:moveTo>
                  <a:pt x="111824" y="199948"/>
                </a:moveTo>
                <a:lnTo>
                  <a:pt x="109956" y="199948"/>
                </a:lnTo>
                <a:lnTo>
                  <a:pt x="110921" y="200850"/>
                </a:lnTo>
                <a:lnTo>
                  <a:pt x="111824" y="199948"/>
                </a:lnTo>
                <a:close/>
              </a:path>
              <a:path w="210185" h="245109">
                <a:moveTo>
                  <a:pt x="153936" y="72123"/>
                </a:moveTo>
                <a:lnTo>
                  <a:pt x="141300" y="72123"/>
                </a:lnTo>
                <a:lnTo>
                  <a:pt x="141300" y="152374"/>
                </a:lnTo>
                <a:lnTo>
                  <a:pt x="141719" y="152374"/>
                </a:lnTo>
                <a:lnTo>
                  <a:pt x="109956" y="184073"/>
                </a:lnTo>
                <a:lnTo>
                  <a:pt x="127720" y="184073"/>
                </a:lnTo>
                <a:lnTo>
                  <a:pt x="171692" y="140157"/>
                </a:lnTo>
                <a:lnTo>
                  <a:pt x="153936" y="140157"/>
                </a:lnTo>
                <a:lnTo>
                  <a:pt x="153936" y="72123"/>
                </a:lnTo>
                <a:close/>
              </a:path>
              <a:path w="210185" h="245109">
                <a:moveTo>
                  <a:pt x="201218" y="92938"/>
                </a:moveTo>
                <a:lnTo>
                  <a:pt x="153936" y="140157"/>
                </a:lnTo>
                <a:lnTo>
                  <a:pt x="171692" y="140157"/>
                </a:lnTo>
                <a:lnTo>
                  <a:pt x="210057" y="101841"/>
                </a:lnTo>
                <a:lnTo>
                  <a:pt x="201218" y="92938"/>
                </a:lnTo>
                <a:close/>
              </a:path>
              <a:path w="210185" h="245109">
                <a:moveTo>
                  <a:pt x="52755" y="8064"/>
                </a:moveTo>
                <a:lnTo>
                  <a:pt x="43853" y="16967"/>
                </a:lnTo>
                <a:lnTo>
                  <a:pt x="93954" y="67068"/>
                </a:lnTo>
                <a:lnTo>
                  <a:pt x="93954" y="139915"/>
                </a:lnTo>
                <a:lnTo>
                  <a:pt x="109956" y="139915"/>
                </a:lnTo>
                <a:lnTo>
                  <a:pt x="109956" y="49212"/>
                </a:lnTo>
                <a:lnTo>
                  <a:pt x="93954" y="49212"/>
                </a:lnTo>
                <a:lnTo>
                  <a:pt x="52755" y="8064"/>
                </a:lnTo>
                <a:close/>
              </a:path>
              <a:path w="210185" h="245109">
                <a:moveTo>
                  <a:pt x="109956" y="0"/>
                </a:moveTo>
                <a:lnTo>
                  <a:pt x="93954" y="0"/>
                </a:lnTo>
                <a:lnTo>
                  <a:pt x="93954" y="49212"/>
                </a:lnTo>
                <a:lnTo>
                  <a:pt x="109956" y="49212"/>
                </a:lnTo>
                <a:lnTo>
                  <a:pt x="109956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6" name="object 2156"/>
          <p:cNvSpPr/>
          <p:nvPr/>
        </p:nvSpPr>
        <p:spPr>
          <a:xfrm>
            <a:off x="2105310" y="5713990"/>
            <a:ext cx="296912" cy="296912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0959" y="0"/>
                </a:moveTo>
                <a:lnTo>
                  <a:pt x="162588" y="5570"/>
                </a:lnTo>
                <a:lnTo>
                  <a:pt x="118184" y="21438"/>
                </a:lnTo>
                <a:lnTo>
                  <a:pt x="79015" y="46336"/>
                </a:lnTo>
                <a:lnTo>
                  <a:pt x="46345" y="78997"/>
                </a:lnTo>
                <a:lnTo>
                  <a:pt x="21442" y="118156"/>
                </a:lnTo>
                <a:lnTo>
                  <a:pt x="5571" y="162544"/>
                </a:lnTo>
                <a:lnTo>
                  <a:pt x="0" y="210896"/>
                </a:lnTo>
                <a:lnTo>
                  <a:pt x="5571" y="259247"/>
                </a:lnTo>
                <a:lnTo>
                  <a:pt x="21442" y="303636"/>
                </a:lnTo>
                <a:lnTo>
                  <a:pt x="46345" y="342794"/>
                </a:lnTo>
                <a:lnTo>
                  <a:pt x="79015" y="375455"/>
                </a:lnTo>
                <a:lnTo>
                  <a:pt x="118184" y="400353"/>
                </a:lnTo>
                <a:lnTo>
                  <a:pt x="162588" y="416221"/>
                </a:lnTo>
                <a:lnTo>
                  <a:pt x="210959" y="421792"/>
                </a:lnTo>
                <a:lnTo>
                  <a:pt x="259308" y="416221"/>
                </a:lnTo>
                <a:lnTo>
                  <a:pt x="303689" y="400353"/>
                </a:lnTo>
                <a:lnTo>
                  <a:pt x="342837" y="375455"/>
                </a:lnTo>
                <a:lnTo>
                  <a:pt x="375488" y="342794"/>
                </a:lnTo>
                <a:lnTo>
                  <a:pt x="400376" y="303636"/>
                </a:lnTo>
                <a:lnTo>
                  <a:pt x="416237" y="259247"/>
                </a:lnTo>
                <a:lnTo>
                  <a:pt x="421805" y="210896"/>
                </a:lnTo>
                <a:lnTo>
                  <a:pt x="416237" y="162544"/>
                </a:lnTo>
                <a:lnTo>
                  <a:pt x="400376" y="118156"/>
                </a:lnTo>
                <a:lnTo>
                  <a:pt x="375488" y="78997"/>
                </a:lnTo>
                <a:lnTo>
                  <a:pt x="342837" y="46336"/>
                </a:lnTo>
                <a:lnTo>
                  <a:pt x="303689" y="21438"/>
                </a:lnTo>
                <a:lnTo>
                  <a:pt x="259308" y="5570"/>
                </a:lnTo>
                <a:lnTo>
                  <a:pt x="210959" y="0"/>
                </a:lnTo>
                <a:close/>
              </a:path>
            </a:pathLst>
          </a:custGeom>
          <a:solidFill>
            <a:srgbClr val="799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7" name="object 2157"/>
          <p:cNvSpPr/>
          <p:nvPr/>
        </p:nvSpPr>
        <p:spPr>
          <a:xfrm>
            <a:off x="2154208" y="5774537"/>
            <a:ext cx="190202" cy="385316"/>
          </a:xfrm>
          <a:custGeom>
            <a:avLst/>
            <a:gdLst/>
            <a:ahLst/>
            <a:cxnLst/>
            <a:rect l="l" t="t" r="r" b="b"/>
            <a:pathLst>
              <a:path w="270509" h="548004">
                <a:moveTo>
                  <a:pt x="7581" y="163080"/>
                </a:moveTo>
                <a:lnTo>
                  <a:pt x="0" y="173189"/>
                </a:lnTo>
                <a:lnTo>
                  <a:pt x="128727" y="269557"/>
                </a:lnTo>
                <a:lnTo>
                  <a:pt x="128727" y="547890"/>
                </a:lnTo>
                <a:lnTo>
                  <a:pt x="153873" y="547890"/>
                </a:lnTo>
                <a:lnTo>
                  <a:pt x="153873" y="253796"/>
                </a:lnTo>
                <a:lnTo>
                  <a:pt x="128727" y="253796"/>
                </a:lnTo>
                <a:lnTo>
                  <a:pt x="86080" y="221856"/>
                </a:lnTo>
                <a:lnTo>
                  <a:pt x="86080" y="212407"/>
                </a:lnTo>
                <a:lnTo>
                  <a:pt x="73507" y="212407"/>
                </a:lnTo>
                <a:lnTo>
                  <a:pt x="7581" y="163080"/>
                </a:lnTo>
                <a:close/>
              </a:path>
              <a:path w="270509" h="548004">
                <a:moveTo>
                  <a:pt x="85001" y="9512"/>
                </a:moveTo>
                <a:lnTo>
                  <a:pt x="76098" y="18478"/>
                </a:lnTo>
                <a:lnTo>
                  <a:pt x="128727" y="71043"/>
                </a:lnTo>
                <a:lnTo>
                  <a:pt x="128727" y="253796"/>
                </a:lnTo>
                <a:lnTo>
                  <a:pt x="153873" y="253796"/>
                </a:lnTo>
                <a:lnTo>
                  <a:pt x="153873" y="214998"/>
                </a:lnTo>
                <a:lnTo>
                  <a:pt x="171655" y="197256"/>
                </a:lnTo>
                <a:lnTo>
                  <a:pt x="153873" y="197256"/>
                </a:lnTo>
                <a:lnTo>
                  <a:pt x="153873" y="112128"/>
                </a:lnTo>
                <a:lnTo>
                  <a:pt x="171693" y="94322"/>
                </a:lnTo>
                <a:lnTo>
                  <a:pt x="153873" y="94322"/>
                </a:lnTo>
                <a:lnTo>
                  <a:pt x="153873" y="53238"/>
                </a:lnTo>
                <a:lnTo>
                  <a:pt x="128727" y="53238"/>
                </a:lnTo>
                <a:lnTo>
                  <a:pt x="85001" y="9512"/>
                </a:lnTo>
                <a:close/>
              </a:path>
              <a:path w="270509" h="548004">
                <a:moveTo>
                  <a:pt x="212818" y="187388"/>
                </a:moveTo>
                <a:lnTo>
                  <a:pt x="181546" y="187388"/>
                </a:lnTo>
                <a:lnTo>
                  <a:pt x="261912" y="222516"/>
                </a:lnTo>
                <a:lnTo>
                  <a:pt x="266903" y="211086"/>
                </a:lnTo>
                <a:lnTo>
                  <a:pt x="212818" y="187388"/>
                </a:lnTo>
                <a:close/>
              </a:path>
              <a:path w="270509" h="548004">
                <a:moveTo>
                  <a:pt x="24307" y="76517"/>
                </a:moveTo>
                <a:lnTo>
                  <a:pt x="15405" y="85420"/>
                </a:lnTo>
                <a:lnTo>
                  <a:pt x="73507" y="143471"/>
                </a:lnTo>
                <a:lnTo>
                  <a:pt x="73507" y="212407"/>
                </a:lnTo>
                <a:lnTo>
                  <a:pt x="86080" y="212407"/>
                </a:lnTo>
                <a:lnTo>
                  <a:pt x="86080" y="125730"/>
                </a:lnTo>
                <a:lnTo>
                  <a:pt x="73507" y="125730"/>
                </a:lnTo>
                <a:lnTo>
                  <a:pt x="24307" y="76517"/>
                </a:lnTo>
                <a:close/>
              </a:path>
              <a:path w="270509" h="548004">
                <a:moveTo>
                  <a:pt x="261124" y="89992"/>
                </a:moveTo>
                <a:lnTo>
                  <a:pt x="153873" y="197256"/>
                </a:lnTo>
                <a:lnTo>
                  <a:pt x="171655" y="197256"/>
                </a:lnTo>
                <a:lnTo>
                  <a:pt x="181546" y="187388"/>
                </a:lnTo>
                <a:lnTo>
                  <a:pt x="212818" y="187388"/>
                </a:lnTo>
                <a:lnTo>
                  <a:pt x="191109" y="177876"/>
                </a:lnTo>
                <a:lnTo>
                  <a:pt x="270027" y="98894"/>
                </a:lnTo>
                <a:lnTo>
                  <a:pt x="261124" y="89992"/>
                </a:lnTo>
                <a:close/>
              </a:path>
              <a:path w="270509" h="548004">
                <a:moveTo>
                  <a:pt x="86080" y="68402"/>
                </a:moveTo>
                <a:lnTo>
                  <a:pt x="73507" y="68402"/>
                </a:lnTo>
                <a:lnTo>
                  <a:pt x="73507" y="125730"/>
                </a:lnTo>
                <a:lnTo>
                  <a:pt x="86080" y="125730"/>
                </a:lnTo>
                <a:lnTo>
                  <a:pt x="86080" y="68402"/>
                </a:lnTo>
                <a:close/>
              </a:path>
              <a:path w="270509" h="548004">
                <a:moveTo>
                  <a:pt x="220040" y="28219"/>
                </a:moveTo>
                <a:lnTo>
                  <a:pt x="153873" y="94322"/>
                </a:lnTo>
                <a:lnTo>
                  <a:pt x="171693" y="94322"/>
                </a:lnTo>
                <a:lnTo>
                  <a:pt x="228942" y="37122"/>
                </a:lnTo>
                <a:lnTo>
                  <a:pt x="220040" y="28219"/>
                </a:lnTo>
                <a:close/>
              </a:path>
              <a:path w="270509" h="548004">
                <a:moveTo>
                  <a:pt x="153873" y="0"/>
                </a:moveTo>
                <a:lnTo>
                  <a:pt x="128727" y="0"/>
                </a:lnTo>
                <a:lnTo>
                  <a:pt x="128727" y="53238"/>
                </a:lnTo>
                <a:lnTo>
                  <a:pt x="153873" y="53238"/>
                </a:lnTo>
                <a:lnTo>
                  <a:pt x="153873" y="0"/>
                </a:lnTo>
                <a:close/>
              </a:path>
            </a:pathLst>
          </a:custGeom>
          <a:solidFill>
            <a:srgbClr val="614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8" name="object 2158"/>
          <p:cNvSpPr/>
          <p:nvPr/>
        </p:nvSpPr>
        <p:spPr>
          <a:xfrm>
            <a:off x="1718388" y="1383322"/>
            <a:ext cx="1773436" cy="1773436"/>
          </a:xfrm>
          <a:custGeom>
            <a:avLst/>
            <a:gdLst/>
            <a:ahLst/>
            <a:cxnLst/>
            <a:rect l="l" t="t" r="r" b="b"/>
            <a:pathLst>
              <a:path w="2522220" h="2522220">
                <a:moveTo>
                  <a:pt x="1260817" y="2521635"/>
                </a:moveTo>
                <a:lnTo>
                  <a:pt x="1309179" y="2520725"/>
                </a:lnTo>
                <a:lnTo>
                  <a:pt x="1357080" y="2518015"/>
                </a:lnTo>
                <a:lnTo>
                  <a:pt x="1404488" y="2513539"/>
                </a:lnTo>
                <a:lnTo>
                  <a:pt x="1451371" y="2507329"/>
                </a:lnTo>
                <a:lnTo>
                  <a:pt x="1497695" y="2499418"/>
                </a:lnTo>
                <a:lnTo>
                  <a:pt x="1543428" y="2489839"/>
                </a:lnTo>
                <a:lnTo>
                  <a:pt x="1588537" y="2478623"/>
                </a:lnTo>
                <a:lnTo>
                  <a:pt x="1632989" y="2465805"/>
                </a:lnTo>
                <a:lnTo>
                  <a:pt x="1676753" y="2451416"/>
                </a:lnTo>
                <a:lnTo>
                  <a:pt x="1719795" y="2435489"/>
                </a:lnTo>
                <a:lnTo>
                  <a:pt x="1762083" y="2418056"/>
                </a:lnTo>
                <a:lnTo>
                  <a:pt x="1803584" y="2399151"/>
                </a:lnTo>
                <a:lnTo>
                  <a:pt x="1844265" y="2378806"/>
                </a:lnTo>
                <a:lnTo>
                  <a:pt x="1884094" y="2357054"/>
                </a:lnTo>
                <a:lnTo>
                  <a:pt x="1923038" y="2333927"/>
                </a:lnTo>
                <a:lnTo>
                  <a:pt x="1961065" y="2309458"/>
                </a:lnTo>
                <a:lnTo>
                  <a:pt x="1998141" y="2283680"/>
                </a:lnTo>
                <a:lnTo>
                  <a:pt x="2034234" y="2256625"/>
                </a:lnTo>
                <a:lnTo>
                  <a:pt x="2069312" y="2228326"/>
                </a:lnTo>
                <a:lnTo>
                  <a:pt x="2103342" y="2198815"/>
                </a:lnTo>
                <a:lnTo>
                  <a:pt x="2136291" y="2168126"/>
                </a:lnTo>
                <a:lnTo>
                  <a:pt x="2168126" y="2136291"/>
                </a:lnTo>
                <a:lnTo>
                  <a:pt x="2198815" y="2103342"/>
                </a:lnTo>
                <a:lnTo>
                  <a:pt x="2228326" y="2069312"/>
                </a:lnTo>
                <a:lnTo>
                  <a:pt x="2256625" y="2034234"/>
                </a:lnTo>
                <a:lnTo>
                  <a:pt x="2283680" y="1998141"/>
                </a:lnTo>
                <a:lnTo>
                  <a:pt x="2309458" y="1961065"/>
                </a:lnTo>
                <a:lnTo>
                  <a:pt x="2333927" y="1923038"/>
                </a:lnTo>
                <a:lnTo>
                  <a:pt x="2357054" y="1884094"/>
                </a:lnTo>
                <a:lnTo>
                  <a:pt x="2378806" y="1844265"/>
                </a:lnTo>
                <a:lnTo>
                  <a:pt x="2399151" y="1803584"/>
                </a:lnTo>
                <a:lnTo>
                  <a:pt x="2418056" y="1762083"/>
                </a:lnTo>
                <a:lnTo>
                  <a:pt x="2435489" y="1719795"/>
                </a:lnTo>
                <a:lnTo>
                  <a:pt x="2451416" y="1676753"/>
                </a:lnTo>
                <a:lnTo>
                  <a:pt x="2465805" y="1632989"/>
                </a:lnTo>
                <a:lnTo>
                  <a:pt x="2478623" y="1588537"/>
                </a:lnTo>
                <a:lnTo>
                  <a:pt x="2489839" y="1543428"/>
                </a:lnTo>
                <a:lnTo>
                  <a:pt x="2499418" y="1497695"/>
                </a:lnTo>
                <a:lnTo>
                  <a:pt x="2507329" y="1451371"/>
                </a:lnTo>
                <a:lnTo>
                  <a:pt x="2513539" y="1404488"/>
                </a:lnTo>
                <a:lnTo>
                  <a:pt x="2518015" y="1357080"/>
                </a:lnTo>
                <a:lnTo>
                  <a:pt x="2520725" y="1309179"/>
                </a:lnTo>
                <a:lnTo>
                  <a:pt x="2521635" y="1260817"/>
                </a:lnTo>
                <a:lnTo>
                  <a:pt x="2520725" y="1212456"/>
                </a:lnTo>
                <a:lnTo>
                  <a:pt x="2518015" y="1164554"/>
                </a:lnTo>
                <a:lnTo>
                  <a:pt x="2513539" y="1117146"/>
                </a:lnTo>
                <a:lnTo>
                  <a:pt x="2507329" y="1070264"/>
                </a:lnTo>
                <a:lnTo>
                  <a:pt x="2499418" y="1023940"/>
                </a:lnTo>
                <a:lnTo>
                  <a:pt x="2489839" y="978207"/>
                </a:lnTo>
                <a:lnTo>
                  <a:pt x="2478623" y="933098"/>
                </a:lnTo>
                <a:lnTo>
                  <a:pt x="2465805" y="888645"/>
                </a:lnTo>
                <a:lnTo>
                  <a:pt x="2451416" y="844882"/>
                </a:lnTo>
                <a:lnTo>
                  <a:pt x="2435489" y="801839"/>
                </a:lnTo>
                <a:lnTo>
                  <a:pt x="2418056" y="759552"/>
                </a:lnTo>
                <a:lnTo>
                  <a:pt x="2399151" y="718051"/>
                </a:lnTo>
                <a:lnTo>
                  <a:pt x="2378806" y="677370"/>
                </a:lnTo>
                <a:lnTo>
                  <a:pt x="2357054" y="637541"/>
                </a:lnTo>
                <a:lnTo>
                  <a:pt x="2333927" y="598597"/>
                </a:lnTo>
                <a:lnTo>
                  <a:pt x="2309458" y="560570"/>
                </a:lnTo>
                <a:lnTo>
                  <a:pt x="2283680" y="523494"/>
                </a:lnTo>
                <a:lnTo>
                  <a:pt x="2256625" y="487401"/>
                </a:lnTo>
                <a:lnTo>
                  <a:pt x="2228326" y="452323"/>
                </a:lnTo>
                <a:lnTo>
                  <a:pt x="2198815" y="418293"/>
                </a:lnTo>
                <a:lnTo>
                  <a:pt x="2168126" y="385344"/>
                </a:lnTo>
                <a:lnTo>
                  <a:pt x="2136291" y="353509"/>
                </a:lnTo>
                <a:lnTo>
                  <a:pt x="2103342" y="322820"/>
                </a:lnTo>
                <a:lnTo>
                  <a:pt x="2069312" y="293309"/>
                </a:lnTo>
                <a:lnTo>
                  <a:pt x="2034234" y="265010"/>
                </a:lnTo>
                <a:lnTo>
                  <a:pt x="1998141" y="237955"/>
                </a:lnTo>
                <a:lnTo>
                  <a:pt x="1961065" y="212177"/>
                </a:lnTo>
                <a:lnTo>
                  <a:pt x="1923038" y="187708"/>
                </a:lnTo>
                <a:lnTo>
                  <a:pt x="1884094" y="164581"/>
                </a:lnTo>
                <a:lnTo>
                  <a:pt x="1844265" y="142828"/>
                </a:lnTo>
                <a:lnTo>
                  <a:pt x="1803584" y="122484"/>
                </a:lnTo>
                <a:lnTo>
                  <a:pt x="1762083" y="103579"/>
                </a:lnTo>
                <a:lnTo>
                  <a:pt x="1719795" y="86146"/>
                </a:lnTo>
                <a:lnTo>
                  <a:pt x="1676753" y="70219"/>
                </a:lnTo>
                <a:lnTo>
                  <a:pt x="1632989" y="55830"/>
                </a:lnTo>
                <a:lnTo>
                  <a:pt x="1588537" y="43011"/>
                </a:lnTo>
                <a:lnTo>
                  <a:pt x="1543428" y="31796"/>
                </a:lnTo>
                <a:lnTo>
                  <a:pt x="1497695" y="22216"/>
                </a:lnTo>
                <a:lnTo>
                  <a:pt x="1451371" y="14305"/>
                </a:lnTo>
                <a:lnTo>
                  <a:pt x="1404488" y="8096"/>
                </a:lnTo>
                <a:lnTo>
                  <a:pt x="1357080" y="3620"/>
                </a:lnTo>
                <a:lnTo>
                  <a:pt x="1309179" y="910"/>
                </a:lnTo>
                <a:lnTo>
                  <a:pt x="1260817" y="0"/>
                </a:lnTo>
                <a:lnTo>
                  <a:pt x="1212456" y="910"/>
                </a:lnTo>
                <a:lnTo>
                  <a:pt x="1164554" y="3620"/>
                </a:lnTo>
                <a:lnTo>
                  <a:pt x="1117146" y="8096"/>
                </a:lnTo>
                <a:lnTo>
                  <a:pt x="1070264" y="14305"/>
                </a:lnTo>
                <a:lnTo>
                  <a:pt x="1023940" y="22216"/>
                </a:lnTo>
                <a:lnTo>
                  <a:pt x="978207" y="31796"/>
                </a:lnTo>
                <a:lnTo>
                  <a:pt x="933098" y="43011"/>
                </a:lnTo>
                <a:lnTo>
                  <a:pt x="888645" y="55830"/>
                </a:lnTo>
                <a:lnTo>
                  <a:pt x="844882" y="70219"/>
                </a:lnTo>
                <a:lnTo>
                  <a:pt x="801839" y="86146"/>
                </a:lnTo>
                <a:lnTo>
                  <a:pt x="759552" y="103579"/>
                </a:lnTo>
                <a:lnTo>
                  <a:pt x="718051" y="122484"/>
                </a:lnTo>
                <a:lnTo>
                  <a:pt x="677370" y="142828"/>
                </a:lnTo>
                <a:lnTo>
                  <a:pt x="637541" y="164581"/>
                </a:lnTo>
                <a:lnTo>
                  <a:pt x="598597" y="187708"/>
                </a:lnTo>
                <a:lnTo>
                  <a:pt x="560570" y="212177"/>
                </a:lnTo>
                <a:lnTo>
                  <a:pt x="523494" y="237955"/>
                </a:lnTo>
                <a:lnTo>
                  <a:pt x="487401" y="265010"/>
                </a:lnTo>
                <a:lnTo>
                  <a:pt x="452323" y="293309"/>
                </a:lnTo>
                <a:lnTo>
                  <a:pt x="418293" y="322820"/>
                </a:lnTo>
                <a:lnTo>
                  <a:pt x="385344" y="353509"/>
                </a:lnTo>
                <a:lnTo>
                  <a:pt x="353509" y="385344"/>
                </a:lnTo>
                <a:lnTo>
                  <a:pt x="322820" y="418293"/>
                </a:lnTo>
                <a:lnTo>
                  <a:pt x="293309" y="452323"/>
                </a:lnTo>
                <a:lnTo>
                  <a:pt x="265010" y="487401"/>
                </a:lnTo>
                <a:lnTo>
                  <a:pt x="237955" y="523494"/>
                </a:lnTo>
                <a:lnTo>
                  <a:pt x="212177" y="560570"/>
                </a:lnTo>
                <a:lnTo>
                  <a:pt x="187708" y="598597"/>
                </a:lnTo>
                <a:lnTo>
                  <a:pt x="164581" y="637541"/>
                </a:lnTo>
                <a:lnTo>
                  <a:pt x="142828" y="677370"/>
                </a:lnTo>
                <a:lnTo>
                  <a:pt x="122484" y="718051"/>
                </a:lnTo>
                <a:lnTo>
                  <a:pt x="103579" y="759552"/>
                </a:lnTo>
                <a:lnTo>
                  <a:pt x="86146" y="801839"/>
                </a:lnTo>
                <a:lnTo>
                  <a:pt x="70219" y="844882"/>
                </a:lnTo>
                <a:lnTo>
                  <a:pt x="55830" y="888645"/>
                </a:lnTo>
                <a:lnTo>
                  <a:pt x="43011" y="933098"/>
                </a:lnTo>
                <a:lnTo>
                  <a:pt x="31796" y="978207"/>
                </a:lnTo>
                <a:lnTo>
                  <a:pt x="22216" y="1023940"/>
                </a:lnTo>
                <a:lnTo>
                  <a:pt x="14305" y="1070264"/>
                </a:lnTo>
                <a:lnTo>
                  <a:pt x="8096" y="1117146"/>
                </a:lnTo>
                <a:lnTo>
                  <a:pt x="3620" y="1164554"/>
                </a:lnTo>
                <a:lnTo>
                  <a:pt x="910" y="1212456"/>
                </a:lnTo>
                <a:lnTo>
                  <a:pt x="0" y="1260817"/>
                </a:lnTo>
                <a:lnTo>
                  <a:pt x="910" y="1309179"/>
                </a:lnTo>
                <a:lnTo>
                  <a:pt x="3620" y="1357080"/>
                </a:lnTo>
                <a:lnTo>
                  <a:pt x="8096" y="1404488"/>
                </a:lnTo>
                <a:lnTo>
                  <a:pt x="14305" y="1451371"/>
                </a:lnTo>
                <a:lnTo>
                  <a:pt x="22216" y="1497695"/>
                </a:lnTo>
                <a:lnTo>
                  <a:pt x="31796" y="1543428"/>
                </a:lnTo>
                <a:lnTo>
                  <a:pt x="43011" y="1588537"/>
                </a:lnTo>
                <a:lnTo>
                  <a:pt x="55830" y="1632989"/>
                </a:lnTo>
                <a:lnTo>
                  <a:pt x="70219" y="1676753"/>
                </a:lnTo>
                <a:lnTo>
                  <a:pt x="86146" y="1719795"/>
                </a:lnTo>
                <a:lnTo>
                  <a:pt x="103579" y="1762083"/>
                </a:lnTo>
                <a:lnTo>
                  <a:pt x="122484" y="1803584"/>
                </a:lnTo>
                <a:lnTo>
                  <a:pt x="142828" y="1844265"/>
                </a:lnTo>
                <a:lnTo>
                  <a:pt x="164581" y="1884094"/>
                </a:lnTo>
                <a:lnTo>
                  <a:pt x="187708" y="1923038"/>
                </a:lnTo>
                <a:lnTo>
                  <a:pt x="212177" y="1961065"/>
                </a:lnTo>
                <a:lnTo>
                  <a:pt x="237955" y="1998141"/>
                </a:lnTo>
                <a:lnTo>
                  <a:pt x="265010" y="2034234"/>
                </a:lnTo>
                <a:lnTo>
                  <a:pt x="293309" y="2069312"/>
                </a:lnTo>
                <a:lnTo>
                  <a:pt x="322820" y="2103342"/>
                </a:lnTo>
                <a:lnTo>
                  <a:pt x="353509" y="2136291"/>
                </a:lnTo>
                <a:lnTo>
                  <a:pt x="385344" y="2168126"/>
                </a:lnTo>
                <a:lnTo>
                  <a:pt x="418293" y="2198815"/>
                </a:lnTo>
                <a:lnTo>
                  <a:pt x="452323" y="2228326"/>
                </a:lnTo>
                <a:lnTo>
                  <a:pt x="487401" y="2256625"/>
                </a:lnTo>
                <a:lnTo>
                  <a:pt x="523494" y="2283680"/>
                </a:lnTo>
                <a:lnTo>
                  <a:pt x="560570" y="2309458"/>
                </a:lnTo>
                <a:lnTo>
                  <a:pt x="598597" y="2333927"/>
                </a:lnTo>
                <a:lnTo>
                  <a:pt x="637541" y="2357054"/>
                </a:lnTo>
                <a:lnTo>
                  <a:pt x="677370" y="2378806"/>
                </a:lnTo>
                <a:lnTo>
                  <a:pt x="718051" y="2399151"/>
                </a:lnTo>
                <a:lnTo>
                  <a:pt x="759552" y="2418056"/>
                </a:lnTo>
                <a:lnTo>
                  <a:pt x="801839" y="2435489"/>
                </a:lnTo>
                <a:lnTo>
                  <a:pt x="844882" y="2451416"/>
                </a:lnTo>
                <a:lnTo>
                  <a:pt x="888645" y="2465805"/>
                </a:lnTo>
                <a:lnTo>
                  <a:pt x="933098" y="2478623"/>
                </a:lnTo>
                <a:lnTo>
                  <a:pt x="978207" y="2489839"/>
                </a:lnTo>
                <a:lnTo>
                  <a:pt x="1023940" y="2499418"/>
                </a:lnTo>
                <a:lnTo>
                  <a:pt x="1070264" y="2507329"/>
                </a:lnTo>
                <a:lnTo>
                  <a:pt x="1117146" y="2513539"/>
                </a:lnTo>
                <a:lnTo>
                  <a:pt x="1164554" y="2518015"/>
                </a:lnTo>
                <a:lnTo>
                  <a:pt x="1212456" y="2520725"/>
                </a:lnTo>
                <a:lnTo>
                  <a:pt x="1260817" y="2521635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9" name="object 2159"/>
          <p:cNvSpPr txBox="1"/>
          <p:nvPr/>
        </p:nvSpPr>
        <p:spPr>
          <a:xfrm rot="20280000">
            <a:off x="2152650" y="1279719"/>
            <a:ext cx="17212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0" name="object 2160"/>
          <p:cNvSpPr txBox="1"/>
          <p:nvPr/>
        </p:nvSpPr>
        <p:spPr>
          <a:xfrm rot="20640000">
            <a:off x="2240255" y="1252694"/>
            <a:ext cx="15122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1" name="object 2161"/>
          <p:cNvSpPr txBox="1"/>
          <p:nvPr/>
        </p:nvSpPr>
        <p:spPr>
          <a:xfrm rot="20820000">
            <a:off x="2297814" y="1235857"/>
            <a:ext cx="1607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2" name="object 2162"/>
          <p:cNvSpPr txBox="1"/>
          <p:nvPr/>
        </p:nvSpPr>
        <p:spPr>
          <a:xfrm rot="21180000">
            <a:off x="2379940" y="1219950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h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3" name="object 2163"/>
          <p:cNvSpPr txBox="1"/>
          <p:nvPr/>
        </p:nvSpPr>
        <p:spPr>
          <a:xfrm rot="21300000">
            <a:off x="2449621" y="1213101"/>
            <a:ext cx="14644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4" name="object 2164"/>
          <p:cNvSpPr txBox="1"/>
          <p:nvPr/>
        </p:nvSpPr>
        <p:spPr>
          <a:xfrm rot="21480000">
            <a:off x="2489551" y="1210597"/>
            <a:ext cx="14853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5" name="object 2165"/>
          <p:cNvSpPr txBox="1"/>
          <p:nvPr/>
        </p:nvSpPr>
        <p:spPr>
          <a:xfrm>
            <a:off x="2578716" y="1191270"/>
            <a:ext cx="99566" cy="168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31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6" name="object 2166"/>
          <p:cNvSpPr txBox="1"/>
          <p:nvPr/>
        </p:nvSpPr>
        <p:spPr>
          <a:xfrm rot="360000">
            <a:off x="2633939" y="1215704"/>
            <a:ext cx="160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7" name="object 2167"/>
          <p:cNvSpPr txBox="1"/>
          <p:nvPr/>
        </p:nvSpPr>
        <p:spPr>
          <a:xfrm rot="540000">
            <a:off x="2699991" y="1224174"/>
            <a:ext cx="14866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8" name="object 2168"/>
          <p:cNvSpPr txBox="1"/>
          <p:nvPr/>
        </p:nvSpPr>
        <p:spPr>
          <a:xfrm rot="780000">
            <a:off x="2757934" y="1237897"/>
            <a:ext cx="1645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69" name="object 2169"/>
          <p:cNvSpPr txBox="1"/>
          <p:nvPr/>
        </p:nvSpPr>
        <p:spPr>
          <a:xfrm rot="1020000">
            <a:off x="2832911" y="1257254"/>
            <a:ext cx="15152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0" name="object 2170"/>
          <p:cNvSpPr txBox="1"/>
          <p:nvPr/>
        </p:nvSpPr>
        <p:spPr>
          <a:xfrm rot="1320000">
            <a:off x="2893651" y="1281494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1" name="object 2171"/>
          <p:cNvSpPr/>
          <p:nvPr/>
        </p:nvSpPr>
        <p:spPr>
          <a:xfrm>
            <a:off x="4248408" y="1237994"/>
            <a:ext cx="1274266" cy="1274266"/>
          </a:xfrm>
          <a:custGeom>
            <a:avLst/>
            <a:gdLst/>
            <a:ahLst/>
            <a:cxnLst/>
            <a:rect l="l" t="t" r="r" b="b"/>
            <a:pathLst>
              <a:path w="1812289" h="1812289">
                <a:moveTo>
                  <a:pt x="905992" y="1811985"/>
                </a:moveTo>
                <a:lnTo>
                  <a:pt x="954109" y="1810729"/>
                </a:lnTo>
                <a:lnTo>
                  <a:pt x="1001571" y="1807003"/>
                </a:lnTo>
                <a:lnTo>
                  <a:pt x="1048316" y="1800870"/>
                </a:lnTo>
                <a:lnTo>
                  <a:pt x="1094283" y="1792392"/>
                </a:lnTo>
                <a:lnTo>
                  <a:pt x="1139407" y="1781633"/>
                </a:lnTo>
                <a:lnTo>
                  <a:pt x="1183627" y="1768653"/>
                </a:lnTo>
                <a:lnTo>
                  <a:pt x="1226879" y="1753517"/>
                </a:lnTo>
                <a:lnTo>
                  <a:pt x="1269102" y="1736287"/>
                </a:lnTo>
                <a:lnTo>
                  <a:pt x="1310232" y="1717025"/>
                </a:lnTo>
                <a:lnTo>
                  <a:pt x="1350207" y="1695794"/>
                </a:lnTo>
                <a:lnTo>
                  <a:pt x="1388965" y="1672657"/>
                </a:lnTo>
                <a:lnTo>
                  <a:pt x="1426442" y="1647676"/>
                </a:lnTo>
                <a:lnTo>
                  <a:pt x="1462576" y="1620913"/>
                </a:lnTo>
                <a:lnTo>
                  <a:pt x="1497305" y="1592433"/>
                </a:lnTo>
                <a:lnTo>
                  <a:pt x="1530566" y="1562296"/>
                </a:lnTo>
                <a:lnTo>
                  <a:pt x="1562296" y="1530566"/>
                </a:lnTo>
                <a:lnTo>
                  <a:pt x="1592433" y="1497305"/>
                </a:lnTo>
                <a:lnTo>
                  <a:pt x="1620913" y="1462576"/>
                </a:lnTo>
                <a:lnTo>
                  <a:pt x="1647676" y="1426442"/>
                </a:lnTo>
                <a:lnTo>
                  <a:pt x="1672657" y="1388965"/>
                </a:lnTo>
                <a:lnTo>
                  <a:pt x="1695794" y="1350207"/>
                </a:lnTo>
                <a:lnTo>
                  <a:pt x="1717025" y="1310232"/>
                </a:lnTo>
                <a:lnTo>
                  <a:pt x="1736287" y="1269102"/>
                </a:lnTo>
                <a:lnTo>
                  <a:pt x="1753517" y="1226879"/>
                </a:lnTo>
                <a:lnTo>
                  <a:pt x="1768653" y="1183627"/>
                </a:lnTo>
                <a:lnTo>
                  <a:pt x="1781633" y="1139407"/>
                </a:lnTo>
                <a:lnTo>
                  <a:pt x="1792392" y="1094283"/>
                </a:lnTo>
                <a:lnTo>
                  <a:pt x="1800870" y="1048316"/>
                </a:lnTo>
                <a:lnTo>
                  <a:pt x="1807003" y="1001571"/>
                </a:lnTo>
                <a:lnTo>
                  <a:pt x="1810729" y="954109"/>
                </a:lnTo>
                <a:lnTo>
                  <a:pt x="1811985" y="905992"/>
                </a:lnTo>
                <a:lnTo>
                  <a:pt x="1810729" y="857876"/>
                </a:lnTo>
                <a:lnTo>
                  <a:pt x="1807003" y="810413"/>
                </a:lnTo>
                <a:lnTo>
                  <a:pt x="1800870" y="763668"/>
                </a:lnTo>
                <a:lnTo>
                  <a:pt x="1792392" y="717702"/>
                </a:lnTo>
                <a:lnTo>
                  <a:pt x="1781633" y="672577"/>
                </a:lnTo>
                <a:lnTo>
                  <a:pt x="1768653" y="628358"/>
                </a:lnTo>
                <a:lnTo>
                  <a:pt x="1753517" y="585105"/>
                </a:lnTo>
                <a:lnTo>
                  <a:pt x="1736287" y="542883"/>
                </a:lnTo>
                <a:lnTo>
                  <a:pt x="1717025" y="501752"/>
                </a:lnTo>
                <a:lnTo>
                  <a:pt x="1695794" y="461777"/>
                </a:lnTo>
                <a:lnTo>
                  <a:pt x="1672657" y="423020"/>
                </a:lnTo>
                <a:lnTo>
                  <a:pt x="1647676" y="385542"/>
                </a:lnTo>
                <a:lnTo>
                  <a:pt x="1620913" y="349408"/>
                </a:lnTo>
                <a:lnTo>
                  <a:pt x="1592433" y="314679"/>
                </a:lnTo>
                <a:lnTo>
                  <a:pt x="1562296" y="281418"/>
                </a:lnTo>
                <a:lnTo>
                  <a:pt x="1530566" y="249688"/>
                </a:lnTo>
                <a:lnTo>
                  <a:pt x="1497305" y="219552"/>
                </a:lnTo>
                <a:lnTo>
                  <a:pt x="1462576" y="191071"/>
                </a:lnTo>
                <a:lnTo>
                  <a:pt x="1426442" y="164308"/>
                </a:lnTo>
                <a:lnTo>
                  <a:pt x="1388965" y="139327"/>
                </a:lnTo>
                <a:lnTo>
                  <a:pt x="1350207" y="116190"/>
                </a:lnTo>
                <a:lnTo>
                  <a:pt x="1310232" y="94959"/>
                </a:lnTo>
                <a:lnTo>
                  <a:pt x="1269102" y="75697"/>
                </a:lnTo>
                <a:lnTo>
                  <a:pt x="1226879" y="58467"/>
                </a:lnTo>
                <a:lnTo>
                  <a:pt x="1183627" y="43331"/>
                </a:lnTo>
                <a:lnTo>
                  <a:pt x="1139407" y="30352"/>
                </a:lnTo>
                <a:lnTo>
                  <a:pt x="1094283" y="19592"/>
                </a:lnTo>
                <a:lnTo>
                  <a:pt x="1048316" y="11114"/>
                </a:lnTo>
                <a:lnTo>
                  <a:pt x="1001571" y="4981"/>
                </a:lnTo>
                <a:lnTo>
                  <a:pt x="954109" y="1255"/>
                </a:lnTo>
                <a:lnTo>
                  <a:pt x="905992" y="0"/>
                </a:lnTo>
                <a:lnTo>
                  <a:pt x="857876" y="1255"/>
                </a:lnTo>
                <a:lnTo>
                  <a:pt x="810413" y="4981"/>
                </a:lnTo>
                <a:lnTo>
                  <a:pt x="763668" y="11114"/>
                </a:lnTo>
                <a:lnTo>
                  <a:pt x="717702" y="19592"/>
                </a:lnTo>
                <a:lnTo>
                  <a:pt x="672577" y="30352"/>
                </a:lnTo>
                <a:lnTo>
                  <a:pt x="628358" y="43331"/>
                </a:lnTo>
                <a:lnTo>
                  <a:pt x="585105" y="58467"/>
                </a:lnTo>
                <a:lnTo>
                  <a:pt x="542883" y="75697"/>
                </a:lnTo>
                <a:lnTo>
                  <a:pt x="501752" y="94959"/>
                </a:lnTo>
                <a:lnTo>
                  <a:pt x="461777" y="116190"/>
                </a:lnTo>
                <a:lnTo>
                  <a:pt x="423020" y="139327"/>
                </a:lnTo>
                <a:lnTo>
                  <a:pt x="385542" y="164308"/>
                </a:lnTo>
                <a:lnTo>
                  <a:pt x="349408" y="191071"/>
                </a:lnTo>
                <a:lnTo>
                  <a:pt x="314679" y="219552"/>
                </a:lnTo>
                <a:lnTo>
                  <a:pt x="281418" y="249688"/>
                </a:lnTo>
                <a:lnTo>
                  <a:pt x="249688" y="281418"/>
                </a:lnTo>
                <a:lnTo>
                  <a:pt x="219552" y="314679"/>
                </a:lnTo>
                <a:lnTo>
                  <a:pt x="191071" y="349408"/>
                </a:lnTo>
                <a:lnTo>
                  <a:pt x="164308" y="385542"/>
                </a:lnTo>
                <a:lnTo>
                  <a:pt x="139327" y="423020"/>
                </a:lnTo>
                <a:lnTo>
                  <a:pt x="116190" y="461777"/>
                </a:lnTo>
                <a:lnTo>
                  <a:pt x="94959" y="501752"/>
                </a:lnTo>
                <a:lnTo>
                  <a:pt x="75697" y="542883"/>
                </a:lnTo>
                <a:lnTo>
                  <a:pt x="58467" y="585105"/>
                </a:lnTo>
                <a:lnTo>
                  <a:pt x="43331" y="628358"/>
                </a:lnTo>
                <a:lnTo>
                  <a:pt x="30352" y="672577"/>
                </a:lnTo>
                <a:lnTo>
                  <a:pt x="19592" y="717702"/>
                </a:lnTo>
                <a:lnTo>
                  <a:pt x="11114" y="763668"/>
                </a:lnTo>
                <a:lnTo>
                  <a:pt x="4981" y="810413"/>
                </a:lnTo>
                <a:lnTo>
                  <a:pt x="1255" y="857876"/>
                </a:lnTo>
                <a:lnTo>
                  <a:pt x="0" y="905992"/>
                </a:lnTo>
                <a:lnTo>
                  <a:pt x="1255" y="954109"/>
                </a:lnTo>
                <a:lnTo>
                  <a:pt x="4981" y="1001571"/>
                </a:lnTo>
                <a:lnTo>
                  <a:pt x="11114" y="1048316"/>
                </a:lnTo>
                <a:lnTo>
                  <a:pt x="19592" y="1094283"/>
                </a:lnTo>
                <a:lnTo>
                  <a:pt x="30352" y="1139407"/>
                </a:lnTo>
                <a:lnTo>
                  <a:pt x="43331" y="1183627"/>
                </a:lnTo>
                <a:lnTo>
                  <a:pt x="58467" y="1226879"/>
                </a:lnTo>
                <a:lnTo>
                  <a:pt x="75697" y="1269102"/>
                </a:lnTo>
                <a:lnTo>
                  <a:pt x="94959" y="1310232"/>
                </a:lnTo>
                <a:lnTo>
                  <a:pt x="116190" y="1350207"/>
                </a:lnTo>
                <a:lnTo>
                  <a:pt x="139327" y="1388965"/>
                </a:lnTo>
                <a:lnTo>
                  <a:pt x="164308" y="1426442"/>
                </a:lnTo>
                <a:lnTo>
                  <a:pt x="191071" y="1462576"/>
                </a:lnTo>
                <a:lnTo>
                  <a:pt x="219552" y="1497305"/>
                </a:lnTo>
                <a:lnTo>
                  <a:pt x="249688" y="1530566"/>
                </a:lnTo>
                <a:lnTo>
                  <a:pt x="281418" y="1562296"/>
                </a:lnTo>
                <a:lnTo>
                  <a:pt x="314679" y="1592433"/>
                </a:lnTo>
                <a:lnTo>
                  <a:pt x="349408" y="1620913"/>
                </a:lnTo>
                <a:lnTo>
                  <a:pt x="385542" y="1647676"/>
                </a:lnTo>
                <a:lnTo>
                  <a:pt x="423020" y="1672657"/>
                </a:lnTo>
                <a:lnTo>
                  <a:pt x="461777" y="1695794"/>
                </a:lnTo>
                <a:lnTo>
                  <a:pt x="501752" y="1717025"/>
                </a:lnTo>
                <a:lnTo>
                  <a:pt x="542883" y="1736287"/>
                </a:lnTo>
                <a:lnTo>
                  <a:pt x="585105" y="1753517"/>
                </a:lnTo>
                <a:lnTo>
                  <a:pt x="628358" y="1768653"/>
                </a:lnTo>
                <a:lnTo>
                  <a:pt x="672577" y="1781633"/>
                </a:lnTo>
                <a:lnTo>
                  <a:pt x="717702" y="1792392"/>
                </a:lnTo>
                <a:lnTo>
                  <a:pt x="763668" y="1800870"/>
                </a:lnTo>
                <a:lnTo>
                  <a:pt x="810413" y="1807003"/>
                </a:lnTo>
                <a:lnTo>
                  <a:pt x="857876" y="1810729"/>
                </a:lnTo>
                <a:lnTo>
                  <a:pt x="905992" y="1811985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2" name="object 2172"/>
          <p:cNvSpPr txBox="1"/>
          <p:nvPr/>
        </p:nvSpPr>
        <p:spPr>
          <a:xfrm rot="19080000">
            <a:off x="4287398" y="1267316"/>
            <a:ext cx="17779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3" name="object 2173"/>
          <p:cNvSpPr txBox="1"/>
          <p:nvPr/>
        </p:nvSpPr>
        <p:spPr>
          <a:xfrm rot="19560000">
            <a:off x="4376049" y="1200036"/>
            <a:ext cx="1645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4" name="object 2174"/>
          <p:cNvSpPr txBox="1"/>
          <p:nvPr/>
        </p:nvSpPr>
        <p:spPr>
          <a:xfrm rot="19980000">
            <a:off x="4454161" y="1151741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5" name="object 2175"/>
          <p:cNvSpPr txBox="1"/>
          <p:nvPr/>
        </p:nvSpPr>
        <p:spPr>
          <a:xfrm rot="20220000">
            <a:off x="4520014" y="1124341"/>
            <a:ext cx="1468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6" name="object 2176"/>
          <p:cNvSpPr txBox="1"/>
          <p:nvPr/>
        </p:nvSpPr>
        <p:spPr>
          <a:xfrm rot="20580000">
            <a:off x="4570499" y="1102343"/>
            <a:ext cx="16116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7" name="object 2177"/>
          <p:cNvSpPr txBox="1"/>
          <p:nvPr/>
        </p:nvSpPr>
        <p:spPr>
          <a:xfrm rot="20880000">
            <a:off x="4651684" y="1079991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8" name="object 2178"/>
          <p:cNvSpPr txBox="1"/>
          <p:nvPr/>
        </p:nvSpPr>
        <p:spPr>
          <a:xfrm rot="21240000">
            <a:off x="4790155" y="1069443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79" name="object 2179"/>
          <p:cNvSpPr txBox="1"/>
          <p:nvPr/>
        </p:nvSpPr>
        <p:spPr>
          <a:xfrm>
            <a:off x="4799856" y="1052739"/>
            <a:ext cx="1251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31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0" name="object 2180"/>
          <p:cNvSpPr txBox="1"/>
          <p:nvPr/>
        </p:nvSpPr>
        <p:spPr>
          <a:xfrm rot="360000">
            <a:off x="4882669" y="1068584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1" name="object 2181"/>
          <p:cNvSpPr txBox="1"/>
          <p:nvPr/>
        </p:nvSpPr>
        <p:spPr>
          <a:xfrm rot="780000">
            <a:off x="4973546" y="1084085"/>
            <a:ext cx="1645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2" name="object 2182"/>
          <p:cNvSpPr txBox="1"/>
          <p:nvPr/>
        </p:nvSpPr>
        <p:spPr>
          <a:xfrm rot="1200000">
            <a:off x="5061736" y="1110811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3" name="object 2183"/>
          <p:cNvSpPr txBox="1"/>
          <p:nvPr/>
        </p:nvSpPr>
        <p:spPr>
          <a:xfrm rot="1620000">
            <a:off x="5144130" y="1146405"/>
            <a:ext cx="16095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4" name="object 2184"/>
          <p:cNvSpPr txBox="1"/>
          <p:nvPr/>
        </p:nvSpPr>
        <p:spPr>
          <a:xfrm rot="1860000">
            <a:off x="5202402" y="1175585"/>
            <a:ext cx="14705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5" name="object 2185"/>
          <p:cNvSpPr txBox="1"/>
          <p:nvPr/>
        </p:nvSpPr>
        <p:spPr>
          <a:xfrm rot="2220000">
            <a:off x="5247731" y="1212556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6" name="object 2186"/>
          <p:cNvSpPr txBox="1"/>
          <p:nvPr/>
        </p:nvSpPr>
        <p:spPr>
          <a:xfrm rot="2640000">
            <a:off x="5317595" y="1272097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7" name="object 2187"/>
          <p:cNvSpPr/>
          <p:nvPr/>
        </p:nvSpPr>
        <p:spPr>
          <a:xfrm>
            <a:off x="6397570" y="3770794"/>
            <a:ext cx="1211758" cy="1211758"/>
          </a:xfrm>
          <a:custGeom>
            <a:avLst/>
            <a:gdLst/>
            <a:ahLst/>
            <a:cxnLst/>
            <a:rect l="l" t="t" r="r" b="b"/>
            <a:pathLst>
              <a:path w="1723390" h="1723390">
                <a:moveTo>
                  <a:pt x="861682" y="1723364"/>
                </a:moveTo>
                <a:lnTo>
                  <a:pt x="910579" y="1722000"/>
                </a:lnTo>
                <a:lnTo>
                  <a:pt x="958760" y="1717956"/>
                </a:lnTo>
                <a:lnTo>
                  <a:pt x="1006153" y="1711306"/>
                </a:lnTo>
                <a:lnTo>
                  <a:pt x="1052685" y="1702121"/>
                </a:lnTo>
                <a:lnTo>
                  <a:pt x="1098283" y="1690475"/>
                </a:lnTo>
                <a:lnTo>
                  <a:pt x="1142874" y="1676440"/>
                </a:lnTo>
                <a:lnTo>
                  <a:pt x="1186387" y="1660090"/>
                </a:lnTo>
                <a:lnTo>
                  <a:pt x="1228747" y="1641496"/>
                </a:lnTo>
                <a:lnTo>
                  <a:pt x="1269882" y="1620732"/>
                </a:lnTo>
                <a:lnTo>
                  <a:pt x="1309720" y="1597870"/>
                </a:lnTo>
                <a:lnTo>
                  <a:pt x="1348188" y="1572983"/>
                </a:lnTo>
                <a:lnTo>
                  <a:pt x="1385212" y="1546144"/>
                </a:lnTo>
                <a:lnTo>
                  <a:pt x="1420721" y="1517426"/>
                </a:lnTo>
                <a:lnTo>
                  <a:pt x="1454642" y="1486901"/>
                </a:lnTo>
                <a:lnTo>
                  <a:pt x="1486901" y="1454642"/>
                </a:lnTo>
                <a:lnTo>
                  <a:pt x="1517426" y="1420721"/>
                </a:lnTo>
                <a:lnTo>
                  <a:pt x="1546144" y="1385212"/>
                </a:lnTo>
                <a:lnTo>
                  <a:pt x="1572983" y="1348188"/>
                </a:lnTo>
                <a:lnTo>
                  <a:pt x="1597870" y="1309720"/>
                </a:lnTo>
                <a:lnTo>
                  <a:pt x="1620732" y="1269882"/>
                </a:lnTo>
                <a:lnTo>
                  <a:pt x="1641496" y="1228747"/>
                </a:lnTo>
                <a:lnTo>
                  <a:pt x="1660090" y="1186387"/>
                </a:lnTo>
                <a:lnTo>
                  <a:pt x="1676440" y="1142874"/>
                </a:lnTo>
                <a:lnTo>
                  <a:pt x="1690475" y="1098283"/>
                </a:lnTo>
                <a:lnTo>
                  <a:pt x="1702121" y="1052685"/>
                </a:lnTo>
                <a:lnTo>
                  <a:pt x="1711306" y="1006153"/>
                </a:lnTo>
                <a:lnTo>
                  <a:pt x="1717956" y="958760"/>
                </a:lnTo>
                <a:lnTo>
                  <a:pt x="1722000" y="910579"/>
                </a:lnTo>
                <a:lnTo>
                  <a:pt x="1723364" y="861682"/>
                </a:lnTo>
                <a:lnTo>
                  <a:pt x="1722000" y="812785"/>
                </a:lnTo>
                <a:lnTo>
                  <a:pt x="1717956" y="764604"/>
                </a:lnTo>
                <a:lnTo>
                  <a:pt x="1711306" y="717211"/>
                </a:lnTo>
                <a:lnTo>
                  <a:pt x="1702121" y="670679"/>
                </a:lnTo>
                <a:lnTo>
                  <a:pt x="1690475" y="625081"/>
                </a:lnTo>
                <a:lnTo>
                  <a:pt x="1676440" y="580489"/>
                </a:lnTo>
                <a:lnTo>
                  <a:pt x="1660090" y="536977"/>
                </a:lnTo>
                <a:lnTo>
                  <a:pt x="1641496" y="494617"/>
                </a:lnTo>
                <a:lnTo>
                  <a:pt x="1620732" y="453481"/>
                </a:lnTo>
                <a:lnTo>
                  <a:pt x="1597870" y="413643"/>
                </a:lnTo>
                <a:lnTo>
                  <a:pt x="1572983" y="375176"/>
                </a:lnTo>
                <a:lnTo>
                  <a:pt x="1546144" y="338151"/>
                </a:lnTo>
                <a:lnTo>
                  <a:pt x="1517426" y="302642"/>
                </a:lnTo>
                <a:lnTo>
                  <a:pt x="1486901" y="268722"/>
                </a:lnTo>
                <a:lnTo>
                  <a:pt x="1454642" y="236463"/>
                </a:lnTo>
                <a:lnTo>
                  <a:pt x="1420721" y="205938"/>
                </a:lnTo>
                <a:lnTo>
                  <a:pt x="1385212" y="177219"/>
                </a:lnTo>
                <a:lnTo>
                  <a:pt x="1348188" y="150380"/>
                </a:lnTo>
                <a:lnTo>
                  <a:pt x="1309720" y="125494"/>
                </a:lnTo>
                <a:lnTo>
                  <a:pt x="1269882" y="102632"/>
                </a:lnTo>
                <a:lnTo>
                  <a:pt x="1228747" y="81867"/>
                </a:lnTo>
                <a:lnTo>
                  <a:pt x="1186387" y="63274"/>
                </a:lnTo>
                <a:lnTo>
                  <a:pt x="1142874" y="46923"/>
                </a:lnTo>
                <a:lnTo>
                  <a:pt x="1098283" y="32888"/>
                </a:lnTo>
                <a:lnTo>
                  <a:pt x="1052685" y="21242"/>
                </a:lnTo>
                <a:lnTo>
                  <a:pt x="1006153" y="12058"/>
                </a:lnTo>
                <a:lnTo>
                  <a:pt x="958760" y="5407"/>
                </a:lnTo>
                <a:lnTo>
                  <a:pt x="910579" y="1364"/>
                </a:lnTo>
                <a:lnTo>
                  <a:pt x="861682" y="0"/>
                </a:lnTo>
                <a:lnTo>
                  <a:pt x="812785" y="1364"/>
                </a:lnTo>
                <a:lnTo>
                  <a:pt x="764604" y="5407"/>
                </a:lnTo>
                <a:lnTo>
                  <a:pt x="717211" y="12058"/>
                </a:lnTo>
                <a:lnTo>
                  <a:pt x="670679" y="21242"/>
                </a:lnTo>
                <a:lnTo>
                  <a:pt x="625081" y="32888"/>
                </a:lnTo>
                <a:lnTo>
                  <a:pt x="580489" y="46923"/>
                </a:lnTo>
                <a:lnTo>
                  <a:pt x="536977" y="63274"/>
                </a:lnTo>
                <a:lnTo>
                  <a:pt x="494617" y="81867"/>
                </a:lnTo>
                <a:lnTo>
                  <a:pt x="453481" y="102632"/>
                </a:lnTo>
                <a:lnTo>
                  <a:pt x="413643" y="125494"/>
                </a:lnTo>
                <a:lnTo>
                  <a:pt x="375176" y="150380"/>
                </a:lnTo>
                <a:lnTo>
                  <a:pt x="338151" y="177219"/>
                </a:lnTo>
                <a:lnTo>
                  <a:pt x="302642" y="205938"/>
                </a:lnTo>
                <a:lnTo>
                  <a:pt x="268722" y="236463"/>
                </a:lnTo>
                <a:lnTo>
                  <a:pt x="236463" y="268722"/>
                </a:lnTo>
                <a:lnTo>
                  <a:pt x="205938" y="302642"/>
                </a:lnTo>
                <a:lnTo>
                  <a:pt x="177219" y="338151"/>
                </a:lnTo>
                <a:lnTo>
                  <a:pt x="150380" y="375176"/>
                </a:lnTo>
                <a:lnTo>
                  <a:pt x="125494" y="413643"/>
                </a:lnTo>
                <a:lnTo>
                  <a:pt x="102632" y="453481"/>
                </a:lnTo>
                <a:lnTo>
                  <a:pt x="81867" y="494617"/>
                </a:lnTo>
                <a:lnTo>
                  <a:pt x="63274" y="536977"/>
                </a:lnTo>
                <a:lnTo>
                  <a:pt x="46923" y="580489"/>
                </a:lnTo>
                <a:lnTo>
                  <a:pt x="32888" y="625081"/>
                </a:lnTo>
                <a:lnTo>
                  <a:pt x="21242" y="670679"/>
                </a:lnTo>
                <a:lnTo>
                  <a:pt x="12058" y="717211"/>
                </a:lnTo>
                <a:lnTo>
                  <a:pt x="5407" y="764604"/>
                </a:lnTo>
                <a:lnTo>
                  <a:pt x="1364" y="812785"/>
                </a:lnTo>
                <a:lnTo>
                  <a:pt x="0" y="861682"/>
                </a:lnTo>
                <a:lnTo>
                  <a:pt x="1364" y="910579"/>
                </a:lnTo>
                <a:lnTo>
                  <a:pt x="5407" y="958760"/>
                </a:lnTo>
                <a:lnTo>
                  <a:pt x="12058" y="1006153"/>
                </a:lnTo>
                <a:lnTo>
                  <a:pt x="21242" y="1052685"/>
                </a:lnTo>
                <a:lnTo>
                  <a:pt x="32888" y="1098283"/>
                </a:lnTo>
                <a:lnTo>
                  <a:pt x="46923" y="1142874"/>
                </a:lnTo>
                <a:lnTo>
                  <a:pt x="63274" y="1186387"/>
                </a:lnTo>
                <a:lnTo>
                  <a:pt x="81867" y="1228747"/>
                </a:lnTo>
                <a:lnTo>
                  <a:pt x="102632" y="1269882"/>
                </a:lnTo>
                <a:lnTo>
                  <a:pt x="125494" y="1309720"/>
                </a:lnTo>
                <a:lnTo>
                  <a:pt x="150380" y="1348188"/>
                </a:lnTo>
                <a:lnTo>
                  <a:pt x="177219" y="1385212"/>
                </a:lnTo>
                <a:lnTo>
                  <a:pt x="205938" y="1420721"/>
                </a:lnTo>
                <a:lnTo>
                  <a:pt x="236463" y="1454642"/>
                </a:lnTo>
                <a:lnTo>
                  <a:pt x="268722" y="1486901"/>
                </a:lnTo>
                <a:lnTo>
                  <a:pt x="302642" y="1517426"/>
                </a:lnTo>
                <a:lnTo>
                  <a:pt x="338151" y="1546144"/>
                </a:lnTo>
                <a:lnTo>
                  <a:pt x="375176" y="1572983"/>
                </a:lnTo>
                <a:lnTo>
                  <a:pt x="413643" y="1597870"/>
                </a:lnTo>
                <a:lnTo>
                  <a:pt x="453481" y="1620732"/>
                </a:lnTo>
                <a:lnTo>
                  <a:pt x="494617" y="1641496"/>
                </a:lnTo>
                <a:lnTo>
                  <a:pt x="536977" y="1660090"/>
                </a:lnTo>
                <a:lnTo>
                  <a:pt x="580489" y="1676440"/>
                </a:lnTo>
                <a:lnTo>
                  <a:pt x="625081" y="1690475"/>
                </a:lnTo>
                <a:lnTo>
                  <a:pt x="670679" y="1702121"/>
                </a:lnTo>
                <a:lnTo>
                  <a:pt x="717211" y="1711306"/>
                </a:lnTo>
                <a:lnTo>
                  <a:pt x="764604" y="1717956"/>
                </a:lnTo>
                <a:lnTo>
                  <a:pt x="812785" y="1722000"/>
                </a:lnTo>
                <a:lnTo>
                  <a:pt x="861682" y="1723364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8" name="object 2188"/>
          <p:cNvSpPr txBox="1"/>
          <p:nvPr/>
        </p:nvSpPr>
        <p:spPr>
          <a:xfrm rot="20400000">
            <a:off x="6667608" y="3642324"/>
            <a:ext cx="173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89" name="object 2189"/>
          <p:cNvSpPr txBox="1"/>
          <p:nvPr/>
        </p:nvSpPr>
        <p:spPr>
          <a:xfrm rot="20700000">
            <a:off x="6751082" y="3620018"/>
            <a:ext cx="14644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0" name="object 2190"/>
          <p:cNvSpPr txBox="1"/>
          <p:nvPr/>
        </p:nvSpPr>
        <p:spPr>
          <a:xfrm rot="21060000">
            <a:off x="6806817" y="3606435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1" name="object 2191"/>
          <p:cNvSpPr txBox="1"/>
          <p:nvPr/>
        </p:nvSpPr>
        <p:spPr>
          <a:xfrm rot="120000">
            <a:off x="6946520" y="3597622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2" name="object 2192"/>
          <p:cNvSpPr txBox="1"/>
          <p:nvPr/>
        </p:nvSpPr>
        <p:spPr>
          <a:xfrm rot="540000">
            <a:off x="7038259" y="3606787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3" name="object 2193"/>
          <p:cNvSpPr txBox="1"/>
          <p:nvPr/>
        </p:nvSpPr>
        <p:spPr>
          <a:xfrm rot="900000">
            <a:off x="7114334" y="3621619"/>
            <a:ext cx="14841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4" name="object 2194"/>
          <p:cNvSpPr txBox="1"/>
          <p:nvPr/>
        </p:nvSpPr>
        <p:spPr>
          <a:xfrm rot="1200000">
            <a:off x="7172672" y="3643101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5" name="object 2195"/>
          <p:cNvSpPr/>
          <p:nvPr/>
        </p:nvSpPr>
        <p:spPr>
          <a:xfrm>
            <a:off x="5272101" y="3103119"/>
            <a:ext cx="948333" cy="948333"/>
          </a:xfrm>
          <a:custGeom>
            <a:avLst/>
            <a:gdLst/>
            <a:ahLst/>
            <a:cxnLst/>
            <a:rect l="l" t="t" r="r" b="b"/>
            <a:pathLst>
              <a:path w="1348740" h="1348739">
                <a:moveTo>
                  <a:pt x="674166" y="1348333"/>
                </a:moveTo>
                <a:lnTo>
                  <a:pt x="722313" y="1346640"/>
                </a:lnTo>
                <a:lnTo>
                  <a:pt x="769547" y="1341638"/>
                </a:lnTo>
                <a:lnTo>
                  <a:pt x="815752" y="1333441"/>
                </a:lnTo>
                <a:lnTo>
                  <a:pt x="860815" y="1322162"/>
                </a:lnTo>
                <a:lnTo>
                  <a:pt x="904623" y="1307916"/>
                </a:lnTo>
                <a:lnTo>
                  <a:pt x="947060" y="1290817"/>
                </a:lnTo>
                <a:lnTo>
                  <a:pt x="988013" y="1270979"/>
                </a:lnTo>
                <a:lnTo>
                  <a:pt x="1027368" y="1248516"/>
                </a:lnTo>
                <a:lnTo>
                  <a:pt x="1065010" y="1223542"/>
                </a:lnTo>
                <a:lnTo>
                  <a:pt x="1100826" y="1196172"/>
                </a:lnTo>
                <a:lnTo>
                  <a:pt x="1134702" y="1166519"/>
                </a:lnTo>
                <a:lnTo>
                  <a:pt x="1166523" y="1134697"/>
                </a:lnTo>
                <a:lnTo>
                  <a:pt x="1196176" y="1100821"/>
                </a:lnTo>
                <a:lnTo>
                  <a:pt x="1223546" y="1065005"/>
                </a:lnTo>
                <a:lnTo>
                  <a:pt x="1248519" y="1027362"/>
                </a:lnTo>
                <a:lnTo>
                  <a:pt x="1270981" y="988007"/>
                </a:lnTo>
                <a:lnTo>
                  <a:pt x="1290819" y="947054"/>
                </a:lnTo>
                <a:lnTo>
                  <a:pt x="1307917" y="904618"/>
                </a:lnTo>
                <a:lnTo>
                  <a:pt x="1322163" y="860811"/>
                </a:lnTo>
                <a:lnTo>
                  <a:pt x="1333441" y="815748"/>
                </a:lnTo>
                <a:lnTo>
                  <a:pt x="1341638" y="769544"/>
                </a:lnTo>
                <a:lnTo>
                  <a:pt x="1346640" y="722312"/>
                </a:lnTo>
                <a:lnTo>
                  <a:pt x="1348333" y="674166"/>
                </a:lnTo>
                <a:lnTo>
                  <a:pt x="1346640" y="626019"/>
                </a:lnTo>
                <a:lnTo>
                  <a:pt x="1341638" y="578786"/>
                </a:lnTo>
                <a:lnTo>
                  <a:pt x="1333441" y="532581"/>
                </a:lnTo>
                <a:lnTo>
                  <a:pt x="1322163" y="487517"/>
                </a:lnTo>
                <a:lnTo>
                  <a:pt x="1307917" y="443710"/>
                </a:lnTo>
                <a:lnTo>
                  <a:pt x="1290819" y="401273"/>
                </a:lnTo>
                <a:lnTo>
                  <a:pt x="1270981" y="360320"/>
                </a:lnTo>
                <a:lnTo>
                  <a:pt x="1248519" y="320965"/>
                </a:lnTo>
                <a:lnTo>
                  <a:pt x="1223546" y="283322"/>
                </a:lnTo>
                <a:lnTo>
                  <a:pt x="1196176" y="247506"/>
                </a:lnTo>
                <a:lnTo>
                  <a:pt x="1166523" y="213630"/>
                </a:lnTo>
                <a:lnTo>
                  <a:pt x="1134702" y="181809"/>
                </a:lnTo>
                <a:lnTo>
                  <a:pt x="1100826" y="152157"/>
                </a:lnTo>
                <a:lnTo>
                  <a:pt x="1065010" y="124787"/>
                </a:lnTo>
                <a:lnTo>
                  <a:pt x="1027368" y="99814"/>
                </a:lnTo>
                <a:lnTo>
                  <a:pt x="988013" y="77351"/>
                </a:lnTo>
                <a:lnTo>
                  <a:pt x="947060" y="57514"/>
                </a:lnTo>
                <a:lnTo>
                  <a:pt x="904623" y="40415"/>
                </a:lnTo>
                <a:lnTo>
                  <a:pt x="860815" y="26170"/>
                </a:lnTo>
                <a:lnTo>
                  <a:pt x="815752" y="14891"/>
                </a:lnTo>
                <a:lnTo>
                  <a:pt x="769547" y="6694"/>
                </a:lnTo>
                <a:lnTo>
                  <a:pt x="722313" y="1692"/>
                </a:lnTo>
                <a:lnTo>
                  <a:pt x="674166" y="0"/>
                </a:lnTo>
                <a:lnTo>
                  <a:pt x="626019" y="1692"/>
                </a:lnTo>
                <a:lnTo>
                  <a:pt x="578786" y="6694"/>
                </a:lnTo>
                <a:lnTo>
                  <a:pt x="532581" y="14891"/>
                </a:lnTo>
                <a:lnTo>
                  <a:pt x="487517" y="26170"/>
                </a:lnTo>
                <a:lnTo>
                  <a:pt x="443710" y="40415"/>
                </a:lnTo>
                <a:lnTo>
                  <a:pt x="401273" y="57514"/>
                </a:lnTo>
                <a:lnTo>
                  <a:pt x="360320" y="77351"/>
                </a:lnTo>
                <a:lnTo>
                  <a:pt x="320965" y="99814"/>
                </a:lnTo>
                <a:lnTo>
                  <a:pt x="283322" y="124787"/>
                </a:lnTo>
                <a:lnTo>
                  <a:pt x="247506" y="152157"/>
                </a:lnTo>
                <a:lnTo>
                  <a:pt x="213630" y="181809"/>
                </a:lnTo>
                <a:lnTo>
                  <a:pt x="181809" y="213630"/>
                </a:lnTo>
                <a:lnTo>
                  <a:pt x="152157" y="247506"/>
                </a:lnTo>
                <a:lnTo>
                  <a:pt x="124787" y="283322"/>
                </a:lnTo>
                <a:lnTo>
                  <a:pt x="99814" y="320965"/>
                </a:lnTo>
                <a:lnTo>
                  <a:pt x="77351" y="360320"/>
                </a:lnTo>
                <a:lnTo>
                  <a:pt x="57514" y="401273"/>
                </a:lnTo>
                <a:lnTo>
                  <a:pt x="40415" y="443710"/>
                </a:lnTo>
                <a:lnTo>
                  <a:pt x="26170" y="487517"/>
                </a:lnTo>
                <a:lnTo>
                  <a:pt x="14891" y="532581"/>
                </a:lnTo>
                <a:lnTo>
                  <a:pt x="6694" y="578786"/>
                </a:lnTo>
                <a:lnTo>
                  <a:pt x="1692" y="626019"/>
                </a:lnTo>
                <a:lnTo>
                  <a:pt x="0" y="674166"/>
                </a:lnTo>
                <a:lnTo>
                  <a:pt x="1692" y="722312"/>
                </a:lnTo>
                <a:lnTo>
                  <a:pt x="6694" y="769544"/>
                </a:lnTo>
                <a:lnTo>
                  <a:pt x="14891" y="815748"/>
                </a:lnTo>
                <a:lnTo>
                  <a:pt x="26170" y="860811"/>
                </a:lnTo>
                <a:lnTo>
                  <a:pt x="40415" y="904618"/>
                </a:lnTo>
                <a:lnTo>
                  <a:pt x="57514" y="947054"/>
                </a:lnTo>
                <a:lnTo>
                  <a:pt x="77351" y="988007"/>
                </a:lnTo>
                <a:lnTo>
                  <a:pt x="99814" y="1027362"/>
                </a:lnTo>
                <a:lnTo>
                  <a:pt x="124787" y="1065005"/>
                </a:lnTo>
                <a:lnTo>
                  <a:pt x="152157" y="1100821"/>
                </a:lnTo>
                <a:lnTo>
                  <a:pt x="181809" y="1134697"/>
                </a:lnTo>
                <a:lnTo>
                  <a:pt x="213630" y="1166519"/>
                </a:lnTo>
                <a:lnTo>
                  <a:pt x="247506" y="1196172"/>
                </a:lnTo>
                <a:lnTo>
                  <a:pt x="283322" y="1223542"/>
                </a:lnTo>
                <a:lnTo>
                  <a:pt x="320965" y="1248516"/>
                </a:lnTo>
                <a:lnTo>
                  <a:pt x="360320" y="1270979"/>
                </a:lnTo>
                <a:lnTo>
                  <a:pt x="401273" y="1290817"/>
                </a:lnTo>
                <a:lnTo>
                  <a:pt x="443710" y="1307916"/>
                </a:lnTo>
                <a:lnTo>
                  <a:pt x="487517" y="1322162"/>
                </a:lnTo>
                <a:lnTo>
                  <a:pt x="532581" y="1333441"/>
                </a:lnTo>
                <a:lnTo>
                  <a:pt x="578786" y="1341638"/>
                </a:lnTo>
                <a:lnTo>
                  <a:pt x="626019" y="1346640"/>
                </a:lnTo>
                <a:lnTo>
                  <a:pt x="674166" y="1348333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6" name="object 2196"/>
          <p:cNvSpPr txBox="1"/>
          <p:nvPr/>
        </p:nvSpPr>
        <p:spPr>
          <a:xfrm rot="18120000">
            <a:off x="5170209" y="3198067"/>
            <a:ext cx="17647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7" name="object 2197"/>
          <p:cNvSpPr txBox="1"/>
          <p:nvPr/>
        </p:nvSpPr>
        <p:spPr>
          <a:xfrm rot="18660000">
            <a:off x="5233881" y="3131775"/>
            <a:ext cx="1468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8" name="object 2198"/>
          <p:cNvSpPr txBox="1"/>
          <p:nvPr/>
        </p:nvSpPr>
        <p:spPr>
          <a:xfrm rot="19080000">
            <a:off x="5271967" y="3082862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99" name="object 2199"/>
          <p:cNvSpPr txBox="1"/>
          <p:nvPr/>
        </p:nvSpPr>
        <p:spPr>
          <a:xfrm rot="19440000">
            <a:off x="5333626" y="3039769"/>
            <a:ext cx="14644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0" name="object 2200"/>
          <p:cNvSpPr txBox="1"/>
          <p:nvPr/>
        </p:nvSpPr>
        <p:spPr>
          <a:xfrm rot="19740000">
            <a:off x="5368079" y="3015697"/>
            <a:ext cx="14903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1" name="object 2201"/>
          <p:cNvSpPr txBox="1"/>
          <p:nvPr/>
        </p:nvSpPr>
        <p:spPr>
          <a:xfrm rot="20100000">
            <a:off x="5424409" y="2981660"/>
            <a:ext cx="1637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2" name="object 2202"/>
          <p:cNvSpPr txBox="1"/>
          <p:nvPr/>
        </p:nvSpPr>
        <p:spPr>
          <a:xfrm rot="20580000">
            <a:off x="5496332" y="2957002"/>
            <a:ext cx="14705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3" name="object 2203"/>
          <p:cNvSpPr txBox="1"/>
          <p:nvPr/>
        </p:nvSpPr>
        <p:spPr>
          <a:xfrm rot="21240000">
            <a:off x="5598803" y="2933392"/>
            <a:ext cx="160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4" name="object 2204"/>
          <p:cNvSpPr txBox="1"/>
          <p:nvPr/>
        </p:nvSpPr>
        <p:spPr>
          <a:xfrm rot="120000">
            <a:off x="5688092" y="2929989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5" name="object 2205"/>
          <p:cNvSpPr txBox="1"/>
          <p:nvPr/>
        </p:nvSpPr>
        <p:spPr>
          <a:xfrm rot="540000">
            <a:off x="5770550" y="2938097"/>
            <a:ext cx="1510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6" name="object 2206"/>
          <p:cNvSpPr txBox="1"/>
          <p:nvPr/>
        </p:nvSpPr>
        <p:spPr>
          <a:xfrm rot="1020000">
            <a:off x="5840178" y="2956980"/>
            <a:ext cx="165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7" name="object 2207"/>
          <p:cNvSpPr txBox="1"/>
          <p:nvPr/>
        </p:nvSpPr>
        <p:spPr>
          <a:xfrm rot="1620000">
            <a:off x="5929863" y="2994310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8" name="object 2208"/>
          <p:cNvSpPr txBox="1"/>
          <p:nvPr/>
        </p:nvSpPr>
        <p:spPr>
          <a:xfrm rot="2460000">
            <a:off x="6047006" y="3073199"/>
            <a:ext cx="160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09" name="object 2209"/>
          <p:cNvSpPr txBox="1"/>
          <p:nvPr/>
        </p:nvSpPr>
        <p:spPr>
          <a:xfrm rot="2940000">
            <a:off x="6107740" y="3137825"/>
            <a:ext cx="1645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0" name="object 2210"/>
          <p:cNvSpPr txBox="1"/>
          <p:nvPr/>
        </p:nvSpPr>
        <p:spPr>
          <a:xfrm rot="3360000">
            <a:off x="6156887" y="3192663"/>
            <a:ext cx="1468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1" name="object 2211"/>
          <p:cNvSpPr txBox="1"/>
          <p:nvPr/>
        </p:nvSpPr>
        <p:spPr>
          <a:xfrm rot="3600000">
            <a:off x="6178020" y="3229549"/>
            <a:ext cx="14891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2" name="object 2212"/>
          <p:cNvSpPr/>
          <p:nvPr/>
        </p:nvSpPr>
        <p:spPr>
          <a:xfrm>
            <a:off x="8231546" y="3408773"/>
            <a:ext cx="948333" cy="948333"/>
          </a:xfrm>
          <a:custGeom>
            <a:avLst/>
            <a:gdLst/>
            <a:ahLst/>
            <a:cxnLst/>
            <a:rect l="l" t="t" r="r" b="b"/>
            <a:pathLst>
              <a:path w="1348740" h="1348739">
                <a:moveTo>
                  <a:pt x="674166" y="1348333"/>
                </a:moveTo>
                <a:lnTo>
                  <a:pt x="722313" y="1346640"/>
                </a:lnTo>
                <a:lnTo>
                  <a:pt x="769547" y="1341638"/>
                </a:lnTo>
                <a:lnTo>
                  <a:pt x="815752" y="1333441"/>
                </a:lnTo>
                <a:lnTo>
                  <a:pt x="860815" y="1322162"/>
                </a:lnTo>
                <a:lnTo>
                  <a:pt x="904623" y="1307916"/>
                </a:lnTo>
                <a:lnTo>
                  <a:pt x="947060" y="1290817"/>
                </a:lnTo>
                <a:lnTo>
                  <a:pt x="988013" y="1270979"/>
                </a:lnTo>
                <a:lnTo>
                  <a:pt x="1027368" y="1248516"/>
                </a:lnTo>
                <a:lnTo>
                  <a:pt x="1065010" y="1223542"/>
                </a:lnTo>
                <a:lnTo>
                  <a:pt x="1100826" y="1196172"/>
                </a:lnTo>
                <a:lnTo>
                  <a:pt x="1134702" y="1166519"/>
                </a:lnTo>
                <a:lnTo>
                  <a:pt x="1166523" y="1134697"/>
                </a:lnTo>
                <a:lnTo>
                  <a:pt x="1196176" y="1100821"/>
                </a:lnTo>
                <a:lnTo>
                  <a:pt x="1223546" y="1065005"/>
                </a:lnTo>
                <a:lnTo>
                  <a:pt x="1248519" y="1027362"/>
                </a:lnTo>
                <a:lnTo>
                  <a:pt x="1270981" y="988007"/>
                </a:lnTo>
                <a:lnTo>
                  <a:pt x="1290819" y="947054"/>
                </a:lnTo>
                <a:lnTo>
                  <a:pt x="1307917" y="904618"/>
                </a:lnTo>
                <a:lnTo>
                  <a:pt x="1322163" y="860811"/>
                </a:lnTo>
                <a:lnTo>
                  <a:pt x="1333441" y="815748"/>
                </a:lnTo>
                <a:lnTo>
                  <a:pt x="1341638" y="769544"/>
                </a:lnTo>
                <a:lnTo>
                  <a:pt x="1346640" y="722312"/>
                </a:lnTo>
                <a:lnTo>
                  <a:pt x="1348333" y="674166"/>
                </a:lnTo>
                <a:lnTo>
                  <a:pt x="1346640" y="626019"/>
                </a:lnTo>
                <a:lnTo>
                  <a:pt x="1341638" y="578786"/>
                </a:lnTo>
                <a:lnTo>
                  <a:pt x="1333441" y="532581"/>
                </a:lnTo>
                <a:lnTo>
                  <a:pt x="1322163" y="487517"/>
                </a:lnTo>
                <a:lnTo>
                  <a:pt x="1307917" y="443710"/>
                </a:lnTo>
                <a:lnTo>
                  <a:pt x="1290819" y="401273"/>
                </a:lnTo>
                <a:lnTo>
                  <a:pt x="1270981" y="360320"/>
                </a:lnTo>
                <a:lnTo>
                  <a:pt x="1248519" y="320965"/>
                </a:lnTo>
                <a:lnTo>
                  <a:pt x="1223546" y="283322"/>
                </a:lnTo>
                <a:lnTo>
                  <a:pt x="1196176" y="247506"/>
                </a:lnTo>
                <a:lnTo>
                  <a:pt x="1166523" y="213630"/>
                </a:lnTo>
                <a:lnTo>
                  <a:pt x="1134702" y="181809"/>
                </a:lnTo>
                <a:lnTo>
                  <a:pt x="1100826" y="152157"/>
                </a:lnTo>
                <a:lnTo>
                  <a:pt x="1065010" y="124787"/>
                </a:lnTo>
                <a:lnTo>
                  <a:pt x="1027368" y="99814"/>
                </a:lnTo>
                <a:lnTo>
                  <a:pt x="988013" y="77351"/>
                </a:lnTo>
                <a:lnTo>
                  <a:pt x="947060" y="57514"/>
                </a:lnTo>
                <a:lnTo>
                  <a:pt x="904623" y="40415"/>
                </a:lnTo>
                <a:lnTo>
                  <a:pt x="860815" y="26170"/>
                </a:lnTo>
                <a:lnTo>
                  <a:pt x="815752" y="14891"/>
                </a:lnTo>
                <a:lnTo>
                  <a:pt x="769547" y="6694"/>
                </a:lnTo>
                <a:lnTo>
                  <a:pt x="722313" y="1692"/>
                </a:lnTo>
                <a:lnTo>
                  <a:pt x="674166" y="0"/>
                </a:lnTo>
                <a:lnTo>
                  <a:pt x="626019" y="1692"/>
                </a:lnTo>
                <a:lnTo>
                  <a:pt x="578786" y="6694"/>
                </a:lnTo>
                <a:lnTo>
                  <a:pt x="532581" y="14891"/>
                </a:lnTo>
                <a:lnTo>
                  <a:pt x="487517" y="26170"/>
                </a:lnTo>
                <a:lnTo>
                  <a:pt x="443710" y="40415"/>
                </a:lnTo>
                <a:lnTo>
                  <a:pt x="401273" y="57514"/>
                </a:lnTo>
                <a:lnTo>
                  <a:pt x="360320" y="77351"/>
                </a:lnTo>
                <a:lnTo>
                  <a:pt x="320965" y="99814"/>
                </a:lnTo>
                <a:lnTo>
                  <a:pt x="283322" y="124787"/>
                </a:lnTo>
                <a:lnTo>
                  <a:pt x="247506" y="152157"/>
                </a:lnTo>
                <a:lnTo>
                  <a:pt x="213630" y="181809"/>
                </a:lnTo>
                <a:lnTo>
                  <a:pt x="181809" y="213630"/>
                </a:lnTo>
                <a:lnTo>
                  <a:pt x="152157" y="247506"/>
                </a:lnTo>
                <a:lnTo>
                  <a:pt x="124787" y="283322"/>
                </a:lnTo>
                <a:lnTo>
                  <a:pt x="99814" y="320965"/>
                </a:lnTo>
                <a:lnTo>
                  <a:pt x="77351" y="360320"/>
                </a:lnTo>
                <a:lnTo>
                  <a:pt x="57514" y="401273"/>
                </a:lnTo>
                <a:lnTo>
                  <a:pt x="40415" y="443710"/>
                </a:lnTo>
                <a:lnTo>
                  <a:pt x="26170" y="487517"/>
                </a:lnTo>
                <a:lnTo>
                  <a:pt x="14891" y="532581"/>
                </a:lnTo>
                <a:lnTo>
                  <a:pt x="6694" y="578786"/>
                </a:lnTo>
                <a:lnTo>
                  <a:pt x="1692" y="626019"/>
                </a:lnTo>
                <a:lnTo>
                  <a:pt x="0" y="674166"/>
                </a:lnTo>
                <a:lnTo>
                  <a:pt x="1692" y="722312"/>
                </a:lnTo>
                <a:lnTo>
                  <a:pt x="6694" y="769544"/>
                </a:lnTo>
                <a:lnTo>
                  <a:pt x="14891" y="815748"/>
                </a:lnTo>
                <a:lnTo>
                  <a:pt x="26170" y="860811"/>
                </a:lnTo>
                <a:lnTo>
                  <a:pt x="40415" y="904618"/>
                </a:lnTo>
                <a:lnTo>
                  <a:pt x="57514" y="947054"/>
                </a:lnTo>
                <a:lnTo>
                  <a:pt x="77351" y="988007"/>
                </a:lnTo>
                <a:lnTo>
                  <a:pt x="99814" y="1027362"/>
                </a:lnTo>
                <a:lnTo>
                  <a:pt x="124787" y="1065005"/>
                </a:lnTo>
                <a:lnTo>
                  <a:pt x="152157" y="1100821"/>
                </a:lnTo>
                <a:lnTo>
                  <a:pt x="181809" y="1134697"/>
                </a:lnTo>
                <a:lnTo>
                  <a:pt x="213630" y="1166519"/>
                </a:lnTo>
                <a:lnTo>
                  <a:pt x="247506" y="1196172"/>
                </a:lnTo>
                <a:lnTo>
                  <a:pt x="283322" y="1223542"/>
                </a:lnTo>
                <a:lnTo>
                  <a:pt x="320965" y="1248516"/>
                </a:lnTo>
                <a:lnTo>
                  <a:pt x="360320" y="1270979"/>
                </a:lnTo>
                <a:lnTo>
                  <a:pt x="401273" y="1290817"/>
                </a:lnTo>
                <a:lnTo>
                  <a:pt x="443710" y="1307916"/>
                </a:lnTo>
                <a:lnTo>
                  <a:pt x="487517" y="1322162"/>
                </a:lnTo>
                <a:lnTo>
                  <a:pt x="532581" y="1333441"/>
                </a:lnTo>
                <a:lnTo>
                  <a:pt x="578786" y="1341638"/>
                </a:lnTo>
                <a:lnTo>
                  <a:pt x="626019" y="1346640"/>
                </a:lnTo>
                <a:lnTo>
                  <a:pt x="674166" y="1348333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3" name="object 2213"/>
          <p:cNvSpPr txBox="1"/>
          <p:nvPr/>
        </p:nvSpPr>
        <p:spPr>
          <a:xfrm rot="18240000">
            <a:off x="8134923" y="3498273"/>
            <a:ext cx="17287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4" name="object 2214"/>
          <p:cNvSpPr txBox="1"/>
          <p:nvPr/>
        </p:nvSpPr>
        <p:spPr>
          <a:xfrm rot="18780000">
            <a:off x="8204126" y="3416178"/>
            <a:ext cx="1637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5" name="object 2215"/>
          <p:cNvSpPr txBox="1"/>
          <p:nvPr/>
        </p:nvSpPr>
        <p:spPr>
          <a:xfrm rot="19320000">
            <a:off x="8266006" y="3365392"/>
            <a:ext cx="14903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6" name="object 2216"/>
          <p:cNvSpPr txBox="1"/>
          <p:nvPr/>
        </p:nvSpPr>
        <p:spPr>
          <a:xfrm rot="19740000">
            <a:off x="8316424" y="3323421"/>
            <a:ext cx="165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7" name="object 2217"/>
          <p:cNvSpPr txBox="1"/>
          <p:nvPr/>
        </p:nvSpPr>
        <p:spPr>
          <a:xfrm rot="20400000">
            <a:off x="8411882" y="3270768"/>
            <a:ext cx="18751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8" name="object 2218"/>
          <p:cNvSpPr txBox="1"/>
          <p:nvPr/>
        </p:nvSpPr>
        <p:spPr>
          <a:xfrm rot="21180000">
            <a:off x="8541576" y="3240900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19" name="object 2219"/>
          <p:cNvSpPr txBox="1"/>
          <p:nvPr/>
        </p:nvSpPr>
        <p:spPr>
          <a:xfrm>
            <a:off x="8666526" y="3216786"/>
            <a:ext cx="59829" cy="16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318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0" name="object 2220"/>
          <p:cNvSpPr txBox="1"/>
          <p:nvPr/>
        </p:nvSpPr>
        <p:spPr>
          <a:xfrm rot="180000">
            <a:off x="8666466" y="3236163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1" name="object 2221"/>
          <p:cNvSpPr txBox="1"/>
          <p:nvPr/>
        </p:nvSpPr>
        <p:spPr>
          <a:xfrm rot="540000">
            <a:off x="8723405" y="3243758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2" name="object 2222"/>
          <p:cNvSpPr txBox="1"/>
          <p:nvPr/>
        </p:nvSpPr>
        <p:spPr>
          <a:xfrm rot="1140000">
            <a:off x="8817523" y="3268575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3" name="object 2223"/>
          <p:cNvSpPr txBox="1"/>
          <p:nvPr/>
        </p:nvSpPr>
        <p:spPr>
          <a:xfrm rot="1860000">
            <a:off x="8934588" y="3321352"/>
            <a:ext cx="14903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4" name="object 2224"/>
          <p:cNvSpPr txBox="1"/>
          <p:nvPr/>
        </p:nvSpPr>
        <p:spPr>
          <a:xfrm rot="2220000">
            <a:off x="8977816" y="3351602"/>
            <a:ext cx="1510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5" name="object 2225"/>
          <p:cNvSpPr txBox="1"/>
          <p:nvPr/>
        </p:nvSpPr>
        <p:spPr>
          <a:xfrm rot="2460000">
            <a:off x="9016275" y="3381470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6" name="object 2226"/>
          <p:cNvSpPr txBox="1"/>
          <p:nvPr/>
        </p:nvSpPr>
        <p:spPr>
          <a:xfrm rot="2880000">
            <a:off x="9055424" y="3429621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7" name="object 2227"/>
          <p:cNvSpPr txBox="1"/>
          <p:nvPr/>
        </p:nvSpPr>
        <p:spPr>
          <a:xfrm rot="3480000">
            <a:off x="9113499" y="3507122"/>
            <a:ext cx="1637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28" name="object 2228"/>
          <p:cNvSpPr/>
          <p:nvPr/>
        </p:nvSpPr>
        <p:spPr>
          <a:xfrm>
            <a:off x="3342737" y="2864208"/>
            <a:ext cx="1426070" cy="1426070"/>
          </a:xfrm>
          <a:custGeom>
            <a:avLst/>
            <a:gdLst/>
            <a:ahLst/>
            <a:cxnLst/>
            <a:rect l="l" t="t" r="r" b="b"/>
            <a:pathLst>
              <a:path w="2028189" h="2028189">
                <a:moveTo>
                  <a:pt x="1013942" y="0"/>
                </a:moveTo>
                <a:lnTo>
                  <a:pt x="966211" y="1103"/>
                </a:lnTo>
                <a:lnTo>
                  <a:pt x="919049" y="4382"/>
                </a:lnTo>
                <a:lnTo>
                  <a:pt x="872503" y="9786"/>
                </a:lnTo>
                <a:lnTo>
                  <a:pt x="826622" y="17268"/>
                </a:lnTo>
                <a:lnTo>
                  <a:pt x="781456" y="26779"/>
                </a:lnTo>
                <a:lnTo>
                  <a:pt x="737052" y="38269"/>
                </a:lnTo>
                <a:lnTo>
                  <a:pt x="693459" y="51691"/>
                </a:lnTo>
                <a:lnTo>
                  <a:pt x="650727" y="66996"/>
                </a:lnTo>
                <a:lnTo>
                  <a:pt x="608904" y="84135"/>
                </a:lnTo>
                <a:lnTo>
                  <a:pt x="568038" y="103058"/>
                </a:lnTo>
                <a:lnTo>
                  <a:pt x="528178" y="123719"/>
                </a:lnTo>
                <a:lnTo>
                  <a:pt x="489373" y="146067"/>
                </a:lnTo>
                <a:lnTo>
                  <a:pt x="451672" y="170055"/>
                </a:lnTo>
                <a:lnTo>
                  <a:pt x="415122" y="195633"/>
                </a:lnTo>
                <a:lnTo>
                  <a:pt x="379774" y="222753"/>
                </a:lnTo>
                <a:lnTo>
                  <a:pt x="345676" y="251365"/>
                </a:lnTo>
                <a:lnTo>
                  <a:pt x="312876" y="281423"/>
                </a:lnTo>
                <a:lnTo>
                  <a:pt x="281423" y="312876"/>
                </a:lnTo>
                <a:lnTo>
                  <a:pt x="251365" y="345676"/>
                </a:lnTo>
                <a:lnTo>
                  <a:pt x="222753" y="379774"/>
                </a:lnTo>
                <a:lnTo>
                  <a:pt x="195633" y="415122"/>
                </a:lnTo>
                <a:lnTo>
                  <a:pt x="170055" y="451672"/>
                </a:lnTo>
                <a:lnTo>
                  <a:pt x="146067" y="489373"/>
                </a:lnTo>
                <a:lnTo>
                  <a:pt x="123719" y="528178"/>
                </a:lnTo>
                <a:lnTo>
                  <a:pt x="103058" y="568038"/>
                </a:lnTo>
                <a:lnTo>
                  <a:pt x="84135" y="608904"/>
                </a:lnTo>
                <a:lnTo>
                  <a:pt x="66996" y="650727"/>
                </a:lnTo>
                <a:lnTo>
                  <a:pt x="51691" y="693459"/>
                </a:lnTo>
                <a:lnTo>
                  <a:pt x="38269" y="737052"/>
                </a:lnTo>
                <a:lnTo>
                  <a:pt x="26779" y="781456"/>
                </a:lnTo>
                <a:lnTo>
                  <a:pt x="17268" y="826622"/>
                </a:lnTo>
                <a:lnTo>
                  <a:pt x="9786" y="872503"/>
                </a:lnTo>
                <a:lnTo>
                  <a:pt x="4382" y="919049"/>
                </a:lnTo>
                <a:lnTo>
                  <a:pt x="1103" y="966211"/>
                </a:lnTo>
                <a:lnTo>
                  <a:pt x="0" y="1013942"/>
                </a:lnTo>
                <a:lnTo>
                  <a:pt x="1103" y="1061673"/>
                </a:lnTo>
                <a:lnTo>
                  <a:pt x="4382" y="1108835"/>
                </a:lnTo>
                <a:lnTo>
                  <a:pt x="9786" y="1155381"/>
                </a:lnTo>
                <a:lnTo>
                  <a:pt x="17268" y="1201262"/>
                </a:lnTo>
                <a:lnTo>
                  <a:pt x="26779" y="1246429"/>
                </a:lnTo>
                <a:lnTo>
                  <a:pt x="38269" y="1290832"/>
                </a:lnTo>
                <a:lnTo>
                  <a:pt x="51691" y="1334425"/>
                </a:lnTo>
                <a:lnTo>
                  <a:pt x="66996" y="1377157"/>
                </a:lnTo>
                <a:lnTo>
                  <a:pt x="84135" y="1418981"/>
                </a:lnTo>
                <a:lnTo>
                  <a:pt x="103058" y="1459847"/>
                </a:lnTo>
                <a:lnTo>
                  <a:pt x="123719" y="1499706"/>
                </a:lnTo>
                <a:lnTo>
                  <a:pt x="146067" y="1538511"/>
                </a:lnTo>
                <a:lnTo>
                  <a:pt x="170055" y="1576213"/>
                </a:lnTo>
                <a:lnTo>
                  <a:pt x="195633" y="1612762"/>
                </a:lnTo>
                <a:lnTo>
                  <a:pt x="222753" y="1648110"/>
                </a:lnTo>
                <a:lnTo>
                  <a:pt x="251365" y="1682208"/>
                </a:lnTo>
                <a:lnTo>
                  <a:pt x="281423" y="1715008"/>
                </a:lnTo>
                <a:lnTo>
                  <a:pt x="312876" y="1746461"/>
                </a:lnTo>
                <a:lnTo>
                  <a:pt x="345676" y="1776519"/>
                </a:lnTo>
                <a:lnTo>
                  <a:pt x="379774" y="1805132"/>
                </a:lnTo>
                <a:lnTo>
                  <a:pt x="415122" y="1832251"/>
                </a:lnTo>
                <a:lnTo>
                  <a:pt x="451672" y="1857829"/>
                </a:lnTo>
                <a:lnTo>
                  <a:pt x="489373" y="1881817"/>
                </a:lnTo>
                <a:lnTo>
                  <a:pt x="528178" y="1904165"/>
                </a:lnTo>
                <a:lnTo>
                  <a:pt x="568038" y="1924826"/>
                </a:lnTo>
                <a:lnTo>
                  <a:pt x="608904" y="1943750"/>
                </a:lnTo>
                <a:lnTo>
                  <a:pt x="650727" y="1960888"/>
                </a:lnTo>
                <a:lnTo>
                  <a:pt x="693459" y="1976193"/>
                </a:lnTo>
                <a:lnTo>
                  <a:pt x="737052" y="1989615"/>
                </a:lnTo>
                <a:lnTo>
                  <a:pt x="781456" y="2001106"/>
                </a:lnTo>
                <a:lnTo>
                  <a:pt x="826622" y="2010616"/>
                </a:lnTo>
                <a:lnTo>
                  <a:pt x="872503" y="2018098"/>
                </a:lnTo>
                <a:lnTo>
                  <a:pt x="919049" y="2023503"/>
                </a:lnTo>
                <a:lnTo>
                  <a:pt x="966211" y="2026781"/>
                </a:lnTo>
                <a:lnTo>
                  <a:pt x="1013942" y="2027885"/>
                </a:lnTo>
                <a:lnTo>
                  <a:pt x="1061673" y="2026781"/>
                </a:lnTo>
                <a:lnTo>
                  <a:pt x="1108835" y="2023503"/>
                </a:lnTo>
                <a:lnTo>
                  <a:pt x="1155381" y="2018098"/>
                </a:lnTo>
                <a:lnTo>
                  <a:pt x="1201262" y="2010616"/>
                </a:lnTo>
                <a:lnTo>
                  <a:pt x="1246429" y="2001106"/>
                </a:lnTo>
                <a:lnTo>
                  <a:pt x="1290832" y="1989615"/>
                </a:lnTo>
                <a:lnTo>
                  <a:pt x="1334425" y="1976193"/>
                </a:lnTo>
                <a:lnTo>
                  <a:pt x="1377157" y="1960888"/>
                </a:lnTo>
                <a:lnTo>
                  <a:pt x="1418981" y="1943750"/>
                </a:lnTo>
                <a:lnTo>
                  <a:pt x="1459847" y="1924826"/>
                </a:lnTo>
                <a:lnTo>
                  <a:pt x="1499706" y="1904165"/>
                </a:lnTo>
                <a:lnTo>
                  <a:pt x="1538511" y="1881817"/>
                </a:lnTo>
                <a:lnTo>
                  <a:pt x="1576213" y="1857829"/>
                </a:lnTo>
                <a:lnTo>
                  <a:pt x="1612762" y="1832251"/>
                </a:lnTo>
                <a:lnTo>
                  <a:pt x="1648110" y="1805132"/>
                </a:lnTo>
                <a:lnTo>
                  <a:pt x="1682208" y="1776519"/>
                </a:lnTo>
                <a:lnTo>
                  <a:pt x="1715008" y="1746461"/>
                </a:lnTo>
                <a:lnTo>
                  <a:pt x="1746461" y="1715008"/>
                </a:lnTo>
                <a:lnTo>
                  <a:pt x="1776519" y="1682208"/>
                </a:lnTo>
                <a:lnTo>
                  <a:pt x="1805132" y="1648110"/>
                </a:lnTo>
                <a:lnTo>
                  <a:pt x="1832251" y="1612762"/>
                </a:lnTo>
                <a:lnTo>
                  <a:pt x="1857829" y="1576213"/>
                </a:lnTo>
                <a:lnTo>
                  <a:pt x="1881817" y="1538511"/>
                </a:lnTo>
                <a:lnTo>
                  <a:pt x="1904165" y="1499706"/>
                </a:lnTo>
                <a:lnTo>
                  <a:pt x="1924826" y="1459847"/>
                </a:lnTo>
                <a:lnTo>
                  <a:pt x="1943750" y="1418981"/>
                </a:lnTo>
                <a:lnTo>
                  <a:pt x="1960888" y="1377157"/>
                </a:lnTo>
                <a:lnTo>
                  <a:pt x="1976193" y="1334425"/>
                </a:lnTo>
                <a:lnTo>
                  <a:pt x="1989615" y="1290832"/>
                </a:lnTo>
                <a:lnTo>
                  <a:pt x="2001106" y="1246429"/>
                </a:lnTo>
                <a:lnTo>
                  <a:pt x="2010616" y="1201262"/>
                </a:lnTo>
                <a:lnTo>
                  <a:pt x="2018098" y="1155381"/>
                </a:lnTo>
                <a:lnTo>
                  <a:pt x="2023503" y="1108835"/>
                </a:lnTo>
                <a:lnTo>
                  <a:pt x="2026781" y="1061673"/>
                </a:lnTo>
                <a:lnTo>
                  <a:pt x="2027885" y="1013942"/>
                </a:lnTo>
                <a:lnTo>
                  <a:pt x="2026781" y="966211"/>
                </a:lnTo>
                <a:lnTo>
                  <a:pt x="2023503" y="919049"/>
                </a:lnTo>
                <a:lnTo>
                  <a:pt x="2018098" y="872503"/>
                </a:lnTo>
                <a:lnTo>
                  <a:pt x="2010616" y="826622"/>
                </a:lnTo>
                <a:lnTo>
                  <a:pt x="2001106" y="781456"/>
                </a:lnTo>
                <a:lnTo>
                  <a:pt x="1989615" y="737052"/>
                </a:lnTo>
                <a:lnTo>
                  <a:pt x="1976193" y="693459"/>
                </a:lnTo>
                <a:lnTo>
                  <a:pt x="1960888" y="650727"/>
                </a:lnTo>
                <a:lnTo>
                  <a:pt x="1943750" y="608904"/>
                </a:lnTo>
                <a:lnTo>
                  <a:pt x="1924826" y="568038"/>
                </a:lnTo>
                <a:lnTo>
                  <a:pt x="1904165" y="528178"/>
                </a:lnTo>
                <a:lnTo>
                  <a:pt x="1881817" y="489373"/>
                </a:lnTo>
                <a:lnTo>
                  <a:pt x="1857829" y="451672"/>
                </a:lnTo>
                <a:lnTo>
                  <a:pt x="1832251" y="415122"/>
                </a:lnTo>
                <a:lnTo>
                  <a:pt x="1805132" y="379774"/>
                </a:lnTo>
                <a:lnTo>
                  <a:pt x="1776519" y="345676"/>
                </a:lnTo>
                <a:lnTo>
                  <a:pt x="1746461" y="312876"/>
                </a:lnTo>
                <a:lnTo>
                  <a:pt x="1715008" y="281423"/>
                </a:lnTo>
                <a:lnTo>
                  <a:pt x="1682208" y="251365"/>
                </a:lnTo>
                <a:lnTo>
                  <a:pt x="1648110" y="222753"/>
                </a:lnTo>
                <a:lnTo>
                  <a:pt x="1612762" y="195633"/>
                </a:lnTo>
                <a:lnTo>
                  <a:pt x="1576213" y="170055"/>
                </a:lnTo>
                <a:lnTo>
                  <a:pt x="1538511" y="146067"/>
                </a:lnTo>
                <a:lnTo>
                  <a:pt x="1499706" y="123719"/>
                </a:lnTo>
                <a:lnTo>
                  <a:pt x="1459847" y="103058"/>
                </a:lnTo>
                <a:lnTo>
                  <a:pt x="1418981" y="84135"/>
                </a:lnTo>
                <a:lnTo>
                  <a:pt x="1377157" y="66996"/>
                </a:lnTo>
                <a:lnTo>
                  <a:pt x="1334425" y="51691"/>
                </a:lnTo>
                <a:lnTo>
                  <a:pt x="1290832" y="38269"/>
                </a:lnTo>
                <a:lnTo>
                  <a:pt x="1246429" y="26779"/>
                </a:lnTo>
                <a:lnTo>
                  <a:pt x="1201262" y="17268"/>
                </a:lnTo>
                <a:lnTo>
                  <a:pt x="1155381" y="9786"/>
                </a:lnTo>
                <a:lnTo>
                  <a:pt x="1108835" y="4382"/>
                </a:lnTo>
                <a:lnTo>
                  <a:pt x="1061673" y="1103"/>
                </a:lnTo>
                <a:lnTo>
                  <a:pt x="1013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9" name="object 2229"/>
          <p:cNvSpPr/>
          <p:nvPr/>
        </p:nvSpPr>
        <p:spPr>
          <a:xfrm>
            <a:off x="3342737" y="2864208"/>
            <a:ext cx="1426070" cy="1426070"/>
          </a:xfrm>
          <a:custGeom>
            <a:avLst/>
            <a:gdLst/>
            <a:ahLst/>
            <a:cxnLst/>
            <a:rect l="l" t="t" r="r" b="b"/>
            <a:pathLst>
              <a:path w="2028189" h="2028189">
                <a:moveTo>
                  <a:pt x="1013942" y="2027885"/>
                </a:moveTo>
                <a:lnTo>
                  <a:pt x="1061673" y="2026781"/>
                </a:lnTo>
                <a:lnTo>
                  <a:pt x="1108835" y="2023503"/>
                </a:lnTo>
                <a:lnTo>
                  <a:pt x="1155381" y="2018098"/>
                </a:lnTo>
                <a:lnTo>
                  <a:pt x="1201262" y="2010616"/>
                </a:lnTo>
                <a:lnTo>
                  <a:pt x="1246429" y="2001106"/>
                </a:lnTo>
                <a:lnTo>
                  <a:pt x="1290832" y="1989615"/>
                </a:lnTo>
                <a:lnTo>
                  <a:pt x="1334425" y="1976193"/>
                </a:lnTo>
                <a:lnTo>
                  <a:pt x="1377157" y="1960888"/>
                </a:lnTo>
                <a:lnTo>
                  <a:pt x="1418981" y="1943750"/>
                </a:lnTo>
                <a:lnTo>
                  <a:pt x="1459847" y="1924826"/>
                </a:lnTo>
                <a:lnTo>
                  <a:pt x="1499706" y="1904165"/>
                </a:lnTo>
                <a:lnTo>
                  <a:pt x="1538511" y="1881817"/>
                </a:lnTo>
                <a:lnTo>
                  <a:pt x="1576213" y="1857829"/>
                </a:lnTo>
                <a:lnTo>
                  <a:pt x="1612762" y="1832251"/>
                </a:lnTo>
                <a:lnTo>
                  <a:pt x="1648110" y="1805132"/>
                </a:lnTo>
                <a:lnTo>
                  <a:pt x="1682208" y="1776519"/>
                </a:lnTo>
                <a:lnTo>
                  <a:pt x="1715008" y="1746461"/>
                </a:lnTo>
                <a:lnTo>
                  <a:pt x="1746461" y="1715008"/>
                </a:lnTo>
                <a:lnTo>
                  <a:pt x="1776519" y="1682208"/>
                </a:lnTo>
                <a:lnTo>
                  <a:pt x="1805132" y="1648110"/>
                </a:lnTo>
                <a:lnTo>
                  <a:pt x="1832251" y="1612762"/>
                </a:lnTo>
                <a:lnTo>
                  <a:pt x="1857829" y="1576213"/>
                </a:lnTo>
                <a:lnTo>
                  <a:pt x="1881817" y="1538511"/>
                </a:lnTo>
                <a:lnTo>
                  <a:pt x="1904165" y="1499706"/>
                </a:lnTo>
                <a:lnTo>
                  <a:pt x="1924826" y="1459847"/>
                </a:lnTo>
                <a:lnTo>
                  <a:pt x="1943750" y="1418981"/>
                </a:lnTo>
                <a:lnTo>
                  <a:pt x="1960888" y="1377157"/>
                </a:lnTo>
                <a:lnTo>
                  <a:pt x="1976193" y="1334425"/>
                </a:lnTo>
                <a:lnTo>
                  <a:pt x="1989615" y="1290832"/>
                </a:lnTo>
                <a:lnTo>
                  <a:pt x="2001106" y="1246429"/>
                </a:lnTo>
                <a:lnTo>
                  <a:pt x="2010616" y="1201262"/>
                </a:lnTo>
                <a:lnTo>
                  <a:pt x="2018098" y="1155381"/>
                </a:lnTo>
                <a:lnTo>
                  <a:pt x="2023503" y="1108835"/>
                </a:lnTo>
                <a:lnTo>
                  <a:pt x="2026781" y="1061673"/>
                </a:lnTo>
                <a:lnTo>
                  <a:pt x="2027885" y="1013942"/>
                </a:lnTo>
                <a:lnTo>
                  <a:pt x="2026781" y="966211"/>
                </a:lnTo>
                <a:lnTo>
                  <a:pt x="2023503" y="919049"/>
                </a:lnTo>
                <a:lnTo>
                  <a:pt x="2018098" y="872503"/>
                </a:lnTo>
                <a:lnTo>
                  <a:pt x="2010616" y="826622"/>
                </a:lnTo>
                <a:lnTo>
                  <a:pt x="2001106" y="781456"/>
                </a:lnTo>
                <a:lnTo>
                  <a:pt x="1989615" y="737052"/>
                </a:lnTo>
                <a:lnTo>
                  <a:pt x="1976193" y="693459"/>
                </a:lnTo>
                <a:lnTo>
                  <a:pt x="1960888" y="650727"/>
                </a:lnTo>
                <a:lnTo>
                  <a:pt x="1943750" y="608904"/>
                </a:lnTo>
                <a:lnTo>
                  <a:pt x="1924826" y="568038"/>
                </a:lnTo>
                <a:lnTo>
                  <a:pt x="1904165" y="528178"/>
                </a:lnTo>
                <a:lnTo>
                  <a:pt x="1881817" y="489373"/>
                </a:lnTo>
                <a:lnTo>
                  <a:pt x="1857829" y="451672"/>
                </a:lnTo>
                <a:lnTo>
                  <a:pt x="1832251" y="415122"/>
                </a:lnTo>
                <a:lnTo>
                  <a:pt x="1805132" y="379774"/>
                </a:lnTo>
                <a:lnTo>
                  <a:pt x="1776519" y="345676"/>
                </a:lnTo>
                <a:lnTo>
                  <a:pt x="1746461" y="312876"/>
                </a:lnTo>
                <a:lnTo>
                  <a:pt x="1715008" y="281423"/>
                </a:lnTo>
                <a:lnTo>
                  <a:pt x="1682208" y="251365"/>
                </a:lnTo>
                <a:lnTo>
                  <a:pt x="1648110" y="222753"/>
                </a:lnTo>
                <a:lnTo>
                  <a:pt x="1612762" y="195633"/>
                </a:lnTo>
                <a:lnTo>
                  <a:pt x="1576213" y="170055"/>
                </a:lnTo>
                <a:lnTo>
                  <a:pt x="1538511" y="146067"/>
                </a:lnTo>
                <a:lnTo>
                  <a:pt x="1499706" y="123719"/>
                </a:lnTo>
                <a:lnTo>
                  <a:pt x="1459847" y="103058"/>
                </a:lnTo>
                <a:lnTo>
                  <a:pt x="1418981" y="84135"/>
                </a:lnTo>
                <a:lnTo>
                  <a:pt x="1377157" y="66996"/>
                </a:lnTo>
                <a:lnTo>
                  <a:pt x="1334425" y="51691"/>
                </a:lnTo>
                <a:lnTo>
                  <a:pt x="1290832" y="38269"/>
                </a:lnTo>
                <a:lnTo>
                  <a:pt x="1246429" y="26779"/>
                </a:lnTo>
                <a:lnTo>
                  <a:pt x="1201262" y="17268"/>
                </a:lnTo>
                <a:lnTo>
                  <a:pt x="1155381" y="9786"/>
                </a:lnTo>
                <a:lnTo>
                  <a:pt x="1108835" y="4382"/>
                </a:lnTo>
                <a:lnTo>
                  <a:pt x="1061673" y="1103"/>
                </a:lnTo>
                <a:lnTo>
                  <a:pt x="1013942" y="0"/>
                </a:lnTo>
                <a:lnTo>
                  <a:pt x="966211" y="1103"/>
                </a:lnTo>
                <a:lnTo>
                  <a:pt x="919049" y="4382"/>
                </a:lnTo>
                <a:lnTo>
                  <a:pt x="872503" y="9786"/>
                </a:lnTo>
                <a:lnTo>
                  <a:pt x="826622" y="17268"/>
                </a:lnTo>
                <a:lnTo>
                  <a:pt x="781456" y="26779"/>
                </a:lnTo>
                <a:lnTo>
                  <a:pt x="737052" y="38269"/>
                </a:lnTo>
                <a:lnTo>
                  <a:pt x="693459" y="51691"/>
                </a:lnTo>
                <a:lnTo>
                  <a:pt x="650727" y="66996"/>
                </a:lnTo>
                <a:lnTo>
                  <a:pt x="608904" y="84135"/>
                </a:lnTo>
                <a:lnTo>
                  <a:pt x="568038" y="103058"/>
                </a:lnTo>
                <a:lnTo>
                  <a:pt x="528178" y="123719"/>
                </a:lnTo>
                <a:lnTo>
                  <a:pt x="489373" y="146067"/>
                </a:lnTo>
                <a:lnTo>
                  <a:pt x="451672" y="170055"/>
                </a:lnTo>
                <a:lnTo>
                  <a:pt x="415122" y="195633"/>
                </a:lnTo>
                <a:lnTo>
                  <a:pt x="379774" y="222753"/>
                </a:lnTo>
                <a:lnTo>
                  <a:pt x="345676" y="251365"/>
                </a:lnTo>
                <a:lnTo>
                  <a:pt x="312876" y="281423"/>
                </a:lnTo>
                <a:lnTo>
                  <a:pt x="281423" y="312876"/>
                </a:lnTo>
                <a:lnTo>
                  <a:pt x="251365" y="345676"/>
                </a:lnTo>
                <a:lnTo>
                  <a:pt x="222753" y="379774"/>
                </a:lnTo>
                <a:lnTo>
                  <a:pt x="195633" y="415122"/>
                </a:lnTo>
                <a:lnTo>
                  <a:pt x="170055" y="451672"/>
                </a:lnTo>
                <a:lnTo>
                  <a:pt x="146067" y="489373"/>
                </a:lnTo>
                <a:lnTo>
                  <a:pt x="123719" y="528178"/>
                </a:lnTo>
                <a:lnTo>
                  <a:pt x="103058" y="568038"/>
                </a:lnTo>
                <a:lnTo>
                  <a:pt x="84135" y="608904"/>
                </a:lnTo>
                <a:lnTo>
                  <a:pt x="66996" y="650727"/>
                </a:lnTo>
                <a:lnTo>
                  <a:pt x="51691" y="693459"/>
                </a:lnTo>
                <a:lnTo>
                  <a:pt x="38269" y="737052"/>
                </a:lnTo>
                <a:lnTo>
                  <a:pt x="26779" y="781456"/>
                </a:lnTo>
                <a:lnTo>
                  <a:pt x="17268" y="826622"/>
                </a:lnTo>
                <a:lnTo>
                  <a:pt x="9786" y="872503"/>
                </a:lnTo>
                <a:lnTo>
                  <a:pt x="4382" y="919049"/>
                </a:lnTo>
                <a:lnTo>
                  <a:pt x="1103" y="966211"/>
                </a:lnTo>
                <a:lnTo>
                  <a:pt x="0" y="1013942"/>
                </a:lnTo>
                <a:lnTo>
                  <a:pt x="1103" y="1061673"/>
                </a:lnTo>
                <a:lnTo>
                  <a:pt x="4382" y="1108835"/>
                </a:lnTo>
                <a:lnTo>
                  <a:pt x="9786" y="1155381"/>
                </a:lnTo>
                <a:lnTo>
                  <a:pt x="17268" y="1201262"/>
                </a:lnTo>
                <a:lnTo>
                  <a:pt x="26779" y="1246429"/>
                </a:lnTo>
                <a:lnTo>
                  <a:pt x="38269" y="1290832"/>
                </a:lnTo>
                <a:lnTo>
                  <a:pt x="51691" y="1334425"/>
                </a:lnTo>
                <a:lnTo>
                  <a:pt x="66996" y="1377157"/>
                </a:lnTo>
                <a:lnTo>
                  <a:pt x="84135" y="1418981"/>
                </a:lnTo>
                <a:lnTo>
                  <a:pt x="103058" y="1459847"/>
                </a:lnTo>
                <a:lnTo>
                  <a:pt x="123719" y="1499706"/>
                </a:lnTo>
                <a:lnTo>
                  <a:pt x="146067" y="1538511"/>
                </a:lnTo>
                <a:lnTo>
                  <a:pt x="170055" y="1576213"/>
                </a:lnTo>
                <a:lnTo>
                  <a:pt x="195633" y="1612762"/>
                </a:lnTo>
                <a:lnTo>
                  <a:pt x="222753" y="1648110"/>
                </a:lnTo>
                <a:lnTo>
                  <a:pt x="251365" y="1682208"/>
                </a:lnTo>
                <a:lnTo>
                  <a:pt x="281423" y="1715008"/>
                </a:lnTo>
                <a:lnTo>
                  <a:pt x="312876" y="1746461"/>
                </a:lnTo>
                <a:lnTo>
                  <a:pt x="345676" y="1776519"/>
                </a:lnTo>
                <a:lnTo>
                  <a:pt x="379774" y="1805132"/>
                </a:lnTo>
                <a:lnTo>
                  <a:pt x="415122" y="1832251"/>
                </a:lnTo>
                <a:lnTo>
                  <a:pt x="451672" y="1857829"/>
                </a:lnTo>
                <a:lnTo>
                  <a:pt x="489373" y="1881817"/>
                </a:lnTo>
                <a:lnTo>
                  <a:pt x="528178" y="1904165"/>
                </a:lnTo>
                <a:lnTo>
                  <a:pt x="568038" y="1924826"/>
                </a:lnTo>
                <a:lnTo>
                  <a:pt x="608904" y="1943750"/>
                </a:lnTo>
                <a:lnTo>
                  <a:pt x="650727" y="1960888"/>
                </a:lnTo>
                <a:lnTo>
                  <a:pt x="693459" y="1976193"/>
                </a:lnTo>
                <a:lnTo>
                  <a:pt x="737052" y="1989615"/>
                </a:lnTo>
                <a:lnTo>
                  <a:pt x="781456" y="2001106"/>
                </a:lnTo>
                <a:lnTo>
                  <a:pt x="826622" y="2010616"/>
                </a:lnTo>
                <a:lnTo>
                  <a:pt x="872503" y="2018098"/>
                </a:lnTo>
                <a:lnTo>
                  <a:pt x="919049" y="2023503"/>
                </a:lnTo>
                <a:lnTo>
                  <a:pt x="966211" y="2026781"/>
                </a:lnTo>
                <a:lnTo>
                  <a:pt x="1013942" y="2027885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0" name="object 2230"/>
          <p:cNvSpPr txBox="1"/>
          <p:nvPr/>
        </p:nvSpPr>
        <p:spPr>
          <a:xfrm rot="19320000">
            <a:off x="3460131" y="2867008"/>
            <a:ext cx="17779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1" name="object 2231"/>
          <p:cNvSpPr txBox="1"/>
          <p:nvPr/>
        </p:nvSpPr>
        <p:spPr>
          <a:xfrm rot="19620000">
            <a:off x="3538495" y="2821877"/>
            <a:ext cx="1466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2" name="object 2232"/>
          <p:cNvSpPr txBox="1"/>
          <p:nvPr/>
        </p:nvSpPr>
        <p:spPr>
          <a:xfrm rot="19980000">
            <a:off x="3585811" y="2788383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3" name="object 2233"/>
          <p:cNvSpPr txBox="1"/>
          <p:nvPr/>
        </p:nvSpPr>
        <p:spPr>
          <a:xfrm rot="20220000">
            <a:off x="3651464" y="2760562"/>
            <a:ext cx="1468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4" name="object 2234"/>
          <p:cNvSpPr txBox="1"/>
          <p:nvPr/>
        </p:nvSpPr>
        <p:spPr>
          <a:xfrm rot="20400000">
            <a:off x="3687883" y="2744955"/>
            <a:ext cx="14891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5" name="object 2235"/>
          <p:cNvSpPr txBox="1"/>
          <p:nvPr/>
        </p:nvSpPr>
        <p:spPr>
          <a:xfrm rot="20640000">
            <a:off x="3743728" y="2723634"/>
            <a:ext cx="16475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6" name="object 2236"/>
          <p:cNvSpPr txBox="1"/>
          <p:nvPr/>
        </p:nvSpPr>
        <p:spPr>
          <a:xfrm rot="20880000">
            <a:off x="3814142" y="2707995"/>
            <a:ext cx="146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7" name="object 2237"/>
          <p:cNvSpPr txBox="1"/>
          <p:nvPr/>
        </p:nvSpPr>
        <p:spPr>
          <a:xfrm rot="21420000">
            <a:off x="3914949" y="2692676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b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8" name="object 2238"/>
          <p:cNvSpPr txBox="1"/>
          <p:nvPr/>
        </p:nvSpPr>
        <p:spPr>
          <a:xfrm rot="120000">
            <a:off x="4003067" y="2691064"/>
            <a:ext cx="16014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39" name="object 2239"/>
          <p:cNvSpPr txBox="1"/>
          <p:nvPr/>
        </p:nvSpPr>
        <p:spPr>
          <a:xfrm rot="600000">
            <a:off x="4130479" y="2705737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0" name="object 2240"/>
          <p:cNvSpPr txBox="1"/>
          <p:nvPr/>
        </p:nvSpPr>
        <p:spPr>
          <a:xfrm rot="1020000">
            <a:off x="4219802" y="2728505"/>
            <a:ext cx="165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1" name="object 2241"/>
          <p:cNvSpPr txBox="1"/>
          <p:nvPr/>
        </p:nvSpPr>
        <p:spPr>
          <a:xfrm rot="1320000">
            <a:off x="4291151" y="2751433"/>
            <a:ext cx="14853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f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2" name="object 2242"/>
          <p:cNvSpPr txBox="1"/>
          <p:nvPr/>
        </p:nvSpPr>
        <p:spPr>
          <a:xfrm rot="1620000">
            <a:off x="4346306" y="2780560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3" name="object 2243"/>
          <p:cNvSpPr txBox="1"/>
          <p:nvPr/>
        </p:nvSpPr>
        <p:spPr>
          <a:xfrm rot="1980000">
            <a:off x="4423707" y="2825777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4" name="object 2244"/>
          <p:cNvSpPr txBox="1"/>
          <p:nvPr/>
        </p:nvSpPr>
        <p:spPr>
          <a:xfrm rot="2220000">
            <a:off x="4483600" y="2862537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5" name="object 2245"/>
          <p:cNvSpPr txBox="1"/>
          <p:nvPr/>
        </p:nvSpPr>
        <p:spPr>
          <a:xfrm rot="2400000">
            <a:off x="4514106" y="2888292"/>
            <a:ext cx="14853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6" name="object 2246"/>
          <p:cNvSpPr/>
          <p:nvPr/>
        </p:nvSpPr>
        <p:spPr>
          <a:xfrm>
            <a:off x="7009254" y="1556907"/>
            <a:ext cx="1426070" cy="1426070"/>
          </a:xfrm>
          <a:custGeom>
            <a:avLst/>
            <a:gdLst/>
            <a:ahLst/>
            <a:cxnLst/>
            <a:rect l="l" t="t" r="r" b="b"/>
            <a:pathLst>
              <a:path w="2028190" h="2028189">
                <a:moveTo>
                  <a:pt x="1013942" y="2027885"/>
                </a:moveTo>
                <a:lnTo>
                  <a:pt x="1061673" y="2026781"/>
                </a:lnTo>
                <a:lnTo>
                  <a:pt x="1108835" y="2023503"/>
                </a:lnTo>
                <a:lnTo>
                  <a:pt x="1155381" y="2018098"/>
                </a:lnTo>
                <a:lnTo>
                  <a:pt x="1201262" y="2010616"/>
                </a:lnTo>
                <a:lnTo>
                  <a:pt x="1246429" y="2001106"/>
                </a:lnTo>
                <a:lnTo>
                  <a:pt x="1290832" y="1989615"/>
                </a:lnTo>
                <a:lnTo>
                  <a:pt x="1334425" y="1976193"/>
                </a:lnTo>
                <a:lnTo>
                  <a:pt x="1377157" y="1960888"/>
                </a:lnTo>
                <a:lnTo>
                  <a:pt x="1418981" y="1943750"/>
                </a:lnTo>
                <a:lnTo>
                  <a:pt x="1459847" y="1924826"/>
                </a:lnTo>
                <a:lnTo>
                  <a:pt x="1499706" y="1904165"/>
                </a:lnTo>
                <a:lnTo>
                  <a:pt x="1538511" y="1881817"/>
                </a:lnTo>
                <a:lnTo>
                  <a:pt x="1576213" y="1857829"/>
                </a:lnTo>
                <a:lnTo>
                  <a:pt x="1612762" y="1832251"/>
                </a:lnTo>
                <a:lnTo>
                  <a:pt x="1648110" y="1805132"/>
                </a:lnTo>
                <a:lnTo>
                  <a:pt x="1682208" y="1776519"/>
                </a:lnTo>
                <a:lnTo>
                  <a:pt x="1715008" y="1746461"/>
                </a:lnTo>
                <a:lnTo>
                  <a:pt x="1746461" y="1715008"/>
                </a:lnTo>
                <a:lnTo>
                  <a:pt x="1776519" y="1682208"/>
                </a:lnTo>
                <a:lnTo>
                  <a:pt x="1805132" y="1648110"/>
                </a:lnTo>
                <a:lnTo>
                  <a:pt x="1832251" y="1612762"/>
                </a:lnTo>
                <a:lnTo>
                  <a:pt x="1857829" y="1576213"/>
                </a:lnTo>
                <a:lnTo>
                  <a:pt x="1881817" y="1538511"/>
                </a:lnTo>
                <a:lnTo>
                  <a:pt x="1904165" y="1499706"/>
                </a:lnTo>
                <a:lnTo>
                  <a:pt x="1924826" y="1459847"/>
                </a:lnTo>
                <a:lnTo>
                  <a:pt x="1943750" y="1418981"/>
                </a:lnTo>
                <a:lnTo>
                  <a:pt x="1960888" y="1377157"/>
                </a:lnTo>
                <a:lnTo>
                  <a:pt x="1976193" y="1334425"/>
                </a:lnTo>
                <a:lnTo>
                  <a:pt x="1989615" y="1290832"/>
                </a:lnTo>
                <a:lnTo>
                  <a:pt x="2001106" y="1246429"/>
                </a:lnTo>
                <a:lnTo>
                  <a:pt x="2010616" y="1201262"/>
                </a:lnTo>
                <a:lnTo>
                  <a:pt x="2018098" y="1155381"/>
                </a:lnTo>
                <a:lnTo>
                  <a:pt x="2023503" y="1108835"/>
                </a:lnTo>
                <a:lnTo>
                  <a:pt x="2026781" y="1061673"/>
                </a:lnTo>
                <a:lnTo>
                  <a:pt x="2027885" y="1013942"/>
                </a:lnTo>
                <a:lnTo>
                  <a:pt x="2026781" y="966211"/>
                </a:lnTo>
                <a:lnTo>
                  <a:pt x="2023503" y="919049"/>
                </a:lnTo>
                <a:lnTo>
                  <a:pt x="2018098" y="872503"/>
                </a:lnTo>
                <a:lnTo>
                  <a:pt x="2010616" y="826622"/>
                </a:lnTo>
                <a:lnTo>
                  <a:pt x="2001106" y="781456"/>
                </a:lnTo>
                <a:lnTo>
                  <a:pt x="1989615" y="737052"/>
                </a:lnTo>
                <a:lnTo>
                  <a:pt x="1976193" y="693459"/>
                </a:lnTo>
                <a:lnTo>
                  <a:pt x="1960888" y="650727"/>
                </a:lnTo>
                <a:lnTo>
                  <a:pt x="1943750" y="608904"/>
                </a:lnTo>
                <a:lnTo>
                  <a:pt x="1924826" y="568038"/>
                </a:lnTo>
                <a:lnTo>
                  <a:pt x="1904165" y="528178"/>
                </a:lnTo>
                <a:lnTo>
                  <a:pt x="1881817" y="489373"/>
                </a:lnTo>
                <a:lnTo>
                  <a:pt x="1857829" y="451672"/>
                </a:lnTo>
                <a:lnTo>
                  <a:pt x="1832251" y="415122"/>
                </a:lnTo>
                <a:lnTo>
                  <a:pt x="1805132" y="379774"/>
                </a:lnTo>
                <a:lnTo>
                  <a:pt x="1776519" y="345676"/>
                </a:lnTo>
                <a:lnTo>
                  <a:pt x="1746461" y="312876"/>
                </a:lnTo>
                <a:lnTo>
                  <a:pt x="1715008" y="281423"/>
                </a:lnTo>
                <a:lnTo>
                  <a:pt x="1682208" y="251365"/>
                </a:lnTo>
                <a:lnTo>
                  <a:pt x="1648110" y="222753"/>
                </a:lnTo>
                <a:lnTo>
                  <a:pt x="1612762" y="195633"/>
                </a:lnTo>
                <a:lnTo>
                  <a:pt x="1576213" y="170055"/>
                </a:lnTo>
                <a:lnTo>
                  <a:pt x="1538511" y="146067"/>
                </a:lnTo>
                <a:lnTo>
                  <a:pt x="1499706" y="123719"/>
                </a:lnTo>
                <a:lnTo>
                  <a:pt x="1459847" y="103058"/>
                </a:lnTo>
                <a:lnTo>
                  <a:pt x="1418981" y="84135"/>
                </a:lnTo>
                <a:lnTo>
                  <a:pt x="1377157" y="66996"/>
                </a:lnTo>
                <a:lnTo>
                  <a:pt x="1334425" y="51691"/>
                </a:lnTo>
                <a:lnTo>
                  <a:pt x="1290832" y="38269"/>
                </a:lnTo>
                <a:lnTo>
                  <a:pt x="1246429" y="26779"/>
                </a:lnTo>
                <a:lnTo>
                  <a:pt x="1201262" y="17268"/>
                </a:lnTo>
                <a:lnTo>
                  <a:pt x="1155381" y="9786"/>
                </a:lnTo>
                <a:lnTo>
                  <a:pt x="1108835" y="4382"/>
                </a:lnTo>
                <a:lnTo>
                  <a:pt x="1061673" y="1103"/>
                </a:lnTo>
                <a:lnTo>
                  <a:pt x="1013942" y="0"/>
                </a:lnTo>
                <a:lnTo>
                  <a:pt x="966211" y="1103"/>
                </a:lnTo>
                <a:lnTo>
                  <a:pt x="919049" y="4382"/>
                </a:lnTo>
                <a:lnTo>
                  <a:pt x="872503" y="9786"/>
                </a:lnTo>
                <a:lnTo>
                  <a:pt x="826622" y="17268"/>
                </a:lnTo>
                <a:lnTo>
                  <a:pt x="781456" y="26779"/>
                </a:lnTo>
                <a:lnTo>
                  <a:pt x="737052" y="38269"/>
                </a:lnTo>
                <a:lnTo>
                  <a:pt x="693459" y="51691"/>
                </a:lnTo>
                <a:lnTo>
                  <a:pt x="650727" y="66996"/>
                </a:lnTo>
                <a:lnTo>
                  <a:pt x="608904" y="84135"/>
                </a:lnTo>
                <a:lnTo>
                  <a:pt x="568038" y="103058"/>
                </a:lnTo>
                <a:lnTo>
                  <a:pt x="528178" y="123719"/>
                </a:lnTo>
                <a:lnTo>
                  <a:pt x="489373" y="146067"/>
                </a:lnTo>
                <a:lnTo>
                  <a:pt x="451672" y="170055"/>
                </a:lnTo>
                <a:lnTo>
                  <a:pt x="415122" y="195633"/>
                </a:lnTo>
                <a:lnTo>
                  <a:pt x="379774" y="222753"/>
                </a:lnTo>
                <a:lnTo>
                  <a:pt x="345676" y="251365"/>
                </a:lnTo>
                <a:lnTo>
                  <a:pt x="312876" y="281423"/>
                </a:lnTo>
                <a:lnTo>
                  <a:pt x="281423" y="312876"/>
                </a:lnTo>
                <a:lnTo>
                  <a:pt x="251365" y="345676"/>
                </a:lnTo>
                <a:lnTo>
                  <a:pt x="222753" y="379774"/>
                </a:lnTo>
                <a:lnTo>
                  <a:pt x="195633" y="415122"/>
                </a:lnTo>
                <a:lnTo>
                  <a:pt x="170055" y="451672"/>
                </a:lnTo>
                <a:lnTo>
                  <a:pt x="146067" y="489373"/>
                </a:lnTo>
                <a:lnTo>
                  <a:pt x="123719" y="528178"/>
                </a:lnTo>
                <a:lnTo>
                  <a:pt x="103058" y="568038"/>
                </a:lnTo>
                <a:lnTo>
                  <a:pt x="84135" y="608904"/>
                </a:lnTo>
                <a:lnTo>
                  <a:pt x="66996" y="650727"/>
                </a:lnTo>
                <a:lnTo>
                  <a:pt x="51691" y="693459"/>
                </a:lnTo>
                <a:lnTo>
                  <a:pt x="38269" y="737052"/>
                </a:lnTo>
                <a:lnTo>
                  <a:pt x="26779" y="781456"/>
                </a:lnTo>
                <a:lnTo>
                  <a:pt x="17268" y="826622"/>
                </a:lnTo>
                <a:lnTo>
                  <a:pt x="9786" y="872503"/>
                </a:lnTo>
                <a:lnTo>
                  <a:pt x="4382" y="919049"/>
                </a:lnTo>
                <a:lnTo>
                  <a:pt x="1103" y="966211"/>
                </a:lnTo>
                <a:lnTo>
                  <a:pt x="0" y="1013942"/>
                </a:lnTo>
                <a:lnTo>
                  <a:pt x="1103" y="1061673"/>
                </a:lnTo>
                <a:lnTo>
                  <a:pt x="4382" y="1108835"/>
                </a:lnTo>
                <a:lnTo>
                  <a:pt x="9786" y="1155381"/>
                </a:lnTo>
                <a:lnTo>
                  <a:pt x="17268" y="1201262"/>
                </a:lnTo>
                <a:lnTo>
                  <a:pt x="26779" y="1246429"/>
                </a:lnTo>
                <a:lnTo>
                  <a:pt x="38269" y="1290832"/>
                </a:lnTo>
                <a:lnTo>
                  <a:pt x="51691" y="1334425"/>
                </a:lnTo>
                <a:lnTo>
                  <a:pt x="66996" y="1377157"/>
                </a:lnTo>
                <a:lnTo>
                  <a:pt x="84135" y="1418981"/>
                </a:lnTo>
                <a:lnTo>
                  <a:pt x="103058" y="1459847"/>
                </a:lnTo>
                <a:lnTo>
                  <a:pt x="123719" y="1499706"/>
                </a:lnTo>
                <a:lnTo>
                  <a:pt x="146067" y="1538511"/>
                </a:lnTo>
                <a:lnTo>
                  <a:pt x="170055" y="1576213"/>
                </a:lnTo>
                <a:lnTo>
                  <a:pt x="195633" y="1612762"/>
                </a:lnTo>
                <a:lnTo>
                  <a:pt x="222753" y="1648110"/>
                </a:lnTo>
                <a:lnTo>
                  <a:pt x="251365" y="1682208"/>
                </a:lnTo>
                <a:lnTo>
                  <a:pt x="281423" y="1715008"/>
                </a:lnTo>
                <a:lnTo>
                  <a:pt x="312876" y="1746461"/>
                </a:lnTo>
                <a:lnTo>
                  <a:pt x="345676" y="1776519"/>
                </a:lnTo>
                <a:lnTo>
                  <a:pt x="379774" y="1805132"/>
                </a:lnTo>
                <a:lnTo>
                  <a:pt x="415122" y="1832251"/>
                </a:lnTo>
                <a:lnTo>
                  <a:pt x="451672" y="1857829"/>
                </a:lnTo>
                <a:lnTo>
                  <a:pt x="489373" y="1881817"/>
                </a:lnTo>
                <a:lnTo>
                  <a:pt x="528178" y="1904165"/>
                </a:lnTo>
                <a:lnTo>
                  <a:pt x="568038" y="1924826"/>
                </a:lnTo>
                <a:lnTo>
                  <a:pt x="608904" y="1943750"/>
                </a:lnTo>
                <a:lnTo>
                  <a:pt x="650727" y="1960888"/>
                </a:lnTo>
                <a:lnTo>
                  <a:pt x="693459" y="1976193"/>
                </a:lnTo>
                <a:lnTo>
                  <a:pt x="737052" y="1989615"/>
                </a:lnTo>
                <a:lnTo>
                  <a:pt x="781456" y="2001106"/>
                </a:lnTo>
                <a:lnTo>
                  <a:pt x="826622" y="2010616"/>
                </a:lnTo>
                <a:lnTo>
                  <a:pt x="872503" y="2018098"/>
                </a:lnTo>
                <a:lnTo>
                  <a:pt x="919049" y="2023503"/>
                </a:lnTo>
                <a:lnTo>
                  <a:pt x="966211" y="2026781"/>
                </a:lnTo>
                <a:lnTo>
                  <a:pt x="1013942" y="2027885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7" name="object 2247"/>
          <p:cNvSpPr txBox="1"/>
          <p:nvPr/>
        </p:nvSpPr>
        <p:spPr>
          <a:xfrm rot="19740000">
            <a:off x="7200390" y="1508950"/>
            <a:ext cx="17338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8" name="object 2248"/>
          <p:cNvSpPr txBox="1"/>
          <p:nvPr/>
        </p:nvSpPr>
        <p:spPr>
          <a:xfrm rot="20100000">
            <a:off x="7292801" y="1460923"/>
            <a:ext cx="1637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49" name="object 2249"/>
          <p:cNvSpPr txBox="1"/>
          <p:nvPr/>
        </p:nvSpPr>
        <p:spPr>
          <a:xfrm rot="20460000">
            <a:off x="7373573" y="1428566"/>
            <a:ext cx="16034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0" name="object 2250"/>
          <p:cNvSpPr txBox="1"/>
          <p:nvPr/>
        </p:nvSpPr>
        <p:spPr>
          <a:xfrm rot="20700000">
            <a:off x="7437040" y="1411138"/>
            <a:ext cx="14644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1" name="object 2251"/>
          <p:cNvSpPr txBox="1"/>
          <p:nvPr/>
        </p:nvSpPr>
        <p:spPr>
          <a:xfrm rot="21000000">
            <a:off x="7489768" y="1397122"/>
            <a:ext cx="1648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2" name="object 2252"/>
          <p:cNvSpPr txBox="1"/>
          <p:nvPr/>
        </p:nvSpPr>
        <p:spPr>
          <a:xfrm rot="21240000">
            <a:off x="7561473" y="1387945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3" name="object 2253"/>
          <p:cNvSpPr txBox="1"/>
          <p:nvPr/>
        </p:nvSpPr>
        <p:spPr>
          <a:xfrm>
            <a:off x="7693203" y="1364819"/>
            <a:ext cx="91529" cy="168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31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4" name="object 2254"/>
          <p:cNvSpPr txBox="1"/>
          <p:nvPr/>
        </p:nvSpPr>
        <p:spPr>
          <a:xfrm rot="360000">
            <a:off x="7742468" y="1389637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h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5" name="object 2255"/>
          <p:cNvSpPr txBox="1"/>
          <p:nvPr/>
        </p:nvSpPr>
        <p:spPr>
          <a:xfrm rot="780000">
            <a:off x="7833143" y="1406336"/>
            <a:ext cx="1645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6" name="object 2256"/>
          <p:cNvSpPr txBox="1"/>
          <p:nvPr/>
        </p:nvSpPr>
        <p:spPr>
          <a:xfrm rot="1140000">
            <a:off x="7919178" y="1432233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7" name="object 2257"/>
          <p:cNvSpPr txBox="1"/>
          <p:nvPr/>
        </p:nvSpPr>
        <p:spPr>
          <a:xfrm rot="1560000">
            <a:off x="8003710" y="1468589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8" name="object 2258"/>
          <p:cNvSpPr txBox="1"/>
          <p:nvPr/>
        </p:nvSpPr>
        <p:spPr>
          <a:xfrm rot="1980000">
            <a:off x="8083609" y="1514123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9" name="object 2259"/>
          <p:cNvSpPr/>
          <p:nvPr/>
        </p:nvSpPr>
        <p:spPr>
          <a:xfrm>
            <a:off x="8715899" y="1237998"/>
            <a:ext cx="1562695" cy="1562695"/>
          </a:xfrm>
          <a:custGeom>
            <a:avLst/>
            <a:gdLst/>
            <a:ahLst/>
            <a:cxnLst/>
            <a:rect l="l" t="t" r="r" b="b"/>
            <a:pathLst>
              <a:path w="2222500" h="2222500">
                <a:moveTo>
                  <a:pt x="1111237" y="2222461"/>
                </a:moveTo>
                <a:lnTo>
                  <a:pt x="1159440" y="2221435"/>
                </a:lnTo>
                <a:lnTo>
                  <a:pt x="1207118" y="2218383"/>
                </a:lnTo>
                <a:lnTo>
                  <a:pt x="1254230" y="2213347"/>
                </a:lnTo>
                <a:lnTo>
                  <a:pt x="1300734" y="2206368"/>
                </a:lnTo>
                <a:lnTo>
                  <a:pt x="1346589" y="2197490"/>
                </a:lnTo>
                <a:lnTo>
                  <a:pt x="1391752" y="2186752"/>
                </a:lnTo>
                <a:lnTo>
                  <a:pt x="1436183" y="2174198"/>
                </a:lnTo>
                <a:lnTo>
                  <a:pt x="1479839" y="2159868"/>
                </a:lnTo>
                <a:lnTo>
                  <a:pt x="1522678" y="2143805"/>
                </a:lnTo>
                <a:lnTo>
                  <a:pt x="1564659" y="2126049"/>
                </a:lnTo>
                <a:lnTo>
                  <a:pt x="1605741" y="2106644"/>
                </a:lnTo>
                <a:lnTo>
                  <a:pt x="1645881" y="2085629"/>
                </a:lnTo>
                <a:lnTo>
                  <a:pt x="1685038" y="2063048"/>
                </a:lnTo>
                <a:lnTo>
                  <a:pt x="1723170" y="2038942"/>
                </a:lnTo>
                <a:lnTo>
                  <a:pt x="1760236" y="2013352"/>
                </a:lnTo>
                <a:lnTo>
                  <a:pt x="1796193" y="1986320"/>
                </a:lnTo>
                <a:lnTo>
                  <a:pt x="1831000" y="1957888"/>
                </a:lnTo>
                <a:lnTo>
                  <a:pt x="1864616" y="1928098"/>
                </a:lnTo>
                <a:lnTo>
                  <a:pt x="1896999" y="1896991"/>
                </a:lnTo>
                <a:lnTo>
                  <a:pt x="1928106" y="1864608"/>
                </a:lnTo>
                <a:lnTo>
                  <a:pt x="1957897" y="1830993"/>
                </a:lnTo>
                <a:lnTo>
                  <a:pt x="1986329" y="1796186"/>
                </a:lnTo>
                <a:lnTo>
                  <a:pt x="2013361" y="1760228"/>
                </a:lnTo>
                <a:lnTo>
                  <a:pt x="2038951" y="1723163"/>
                </a:lnTo>
                <a:lnTo>
                  <a:pt x="2063058" y="1685031"/>
                </a:lnTo>
                <a:lnTo>
                  <a:pt x="2085639" y="1645874"/>
                </a:lnTo>
                <a:lnTo>
                  <a:pt x="2106654" y="1605734"/>
                </a:lnTo>
                <a:lnTo>
                  <a:pt x="2126060" y="1564652"/>
                </a:lnTo>
                <a:lnTo>
                  <a:pt x="2143816" y="1522671"/>
                </a:lnTo>
                <a:lnTo>
                  <a:pt x="2159880" y="1479831"/>
                </a:lnTo>
                <a:lnTo>
                  <a:pt x="2174210" y="1436175"/>
                </a:lnTo>
                <a:lnTo>
                  <a:pt x="2186764" y="1391744"/>
                </a:lnTo>
                <a:lnTo>
                  <a:pt x="2197502" y="1346580"/>
                </a:lnTo>
                <a:lnTo>
                  <a:pt x="2206381" y="1300725"/>
                </a:lnTo>
                <a:lnTo>
                  <a:pt x="2213359" y="1254220"/>
                </a:lnTo>
                <a:lnTo>
                  <a:pt x="2218395" y="1207107"/>
                </a:lnTo>
                <a:lnTo>
                  <a:pt x="2221447" y="1159428"/>
                </a:lnTo>
                <a:lnTo>
                  <a:pt x="2222474" y="1111224"/>
                </a:lnTo>
                <a:lnTo>
                  <a:pt x="2221447" y="1063021"/>
                </a:lnTo>
                <a:lnTo>
                  <a:pt x="2218395" y="1015343"/>
                </a:lnTo>
                <a:lnTo>
                  <a:pt x="2213359" y="968231"/>
                </a:lnTo>
                <a:lnTo>
                  <a:pt x="2206381" y="921727"/>
                </a:lnTo>
                <a:lnTo>
                  <a:pt x="2197502" y="875872"/>
                </a:lnTo>
                <a:lnTo>
                  <a:pt x="2186764" y="830709"/>
                </a:lnTo>
                <a:lnTo>
                  <a:pt x="2174210" y="786279"/>
                </a:lnTo>
                <a:lnTo>
                  <a:pt x="2159880" y="742624"/>
                </a:lnTo>
                <a:lnTo>
                  <a:pt x="2143816" y="699785"/>
                </a:lnTo>
                <a:lnTo>
                  <a:pt x="2126060" y="657804"/>
                </a:lnTo>
                <a:lnTo>
                  <a:pt x="2106654" y="616723"/>
                </a:lnTo>
                <a:lnTo>
                  <a:pt x="2085639" y="576583"/>
                </a:lnTo>
                <a:lnTo>
                  <a:pt x="2063058" y="537426"/>
                </a:lnTo>
                <a:lnTo>
                  <a:pt x="2038951" y="499295"/>
                </a:lnTo>
                <a:lnTo>
                  <a:pt x="2013361" y="462230"/>
                </a:lnTo>
                <a:lnTo>
                  <a:pt x="1986329" y="426273"/>
                </a:lnTo>
                <a:lnTo>
                  <a:pt x="1957897" y="391466"/>
                </a:lnTo>
                <a:lnTo>
                  <a:pt x="1928106" y="357851"/>
                </a:lnTo>
                <a:lnTo>
                  <a:pt x="1896999" y="325469"/>
                </a:lnTo>
                <a:lnTo>
                  <a:pt x="1864616" y="294362"/>
                </a:lnTo>
                <a:lnTo>
                  <a:pt x="1831000" y="264572"/>
                </a:lnTo>
                <a:lnTo>
                  <a:pt x="1796193" y="236140"/>
                </a:lnTo>
                <a:lnTo>
                  <a:pt x="1760236" y="209108"/>
                </a:lnTo>
                <a:lnTo>
                  <a:pt x="1723170" y="183519"/>
                </a:lnTo>
                <a:lnTo>
                  <a:pt x="1685038" y="159412"/>
                </a:lnTo>
                <a:lnTo>
                  <a:pt x="1645881" y="136831"/>
                </a:lnTo>
                <a:lnTo>
                  <a:pt x="1605741" y="115817"/>
                </a:lnTo>
                <a:lnTo>
                  <a:pt x="1564659" y="96411"/>
                </a:lnTo>
                <a:lnTo>
                  <a:pt x="1522678" y="78656"/>
                </a:lnTo>
                <a:lnTo>
                  <a:pt x="1479839" y="62593"/>
                </a:lnTo>
                <a:lnTo>
                  <a:pt x="1436183" y="48263"/>
                </a:lnTo>
                <a:lnTo>
                  <a:pt x="1391752" y="35708"/>
                </a:lnTo>
                <a:lnTo>
                  <a:pt x="1346589" y="24971"/>
                </a:lnTo>
                <a:lnTo>
                  <a:pt x="1300734" y="16092"/>
                </a:lnTo>
                <a:lnTo>
                  <a:pt x="1254230" y="9114"/>
                </a:lnTo>
                <a:lnTo>
                  <a:pt x="1207118" y="4078"/>
                </a:lnTo>
                <a:lnTo>
                  <a:pt x="1159440" y="1026"/>
                </a:lnTo>
                <a:lnTo>
                  <a:pt x="1111237" y="0"/>
                </a:lnTo>
                <a:lnTo>
                  <a:pt x="1063034" y="1026"/>
                </a:lnTo>
                <a:lnTo>
                  <a:pt x="1015356" y="4078"/>
                </a:lnTo>
                <a:lnTo>
                  <a:pt x="968244" y="9114"/>
                </a:lnTo>
                <a:lnTo>
                  <a:pt x="921739" y="16092"/>
                </a:lnTo>
                <a:lnTo>
                  <a:pt x="875885" y="24971"/>
                </a:lnTo>
                <a:lnTo>
                  <a:pt x="830721" y="35708"/>
                </a:lnTo>
                <a:lnTo>
                  <a:pt x="786291" y="48263"/>
                </a:lnTo>
                <a:lnTo>
                  <a:pt x="742635" y="62593"/>
                </a:lnTo>
                <a:lnTo>
                  <a:pt x="699796" y="78656"/>
                </a:lnTo>
                <a:lnTo>
                  <a:pt x="657814" y="96411"/>
                </a:lnTo>
                <a:lnTo>
                  <a:pt x="616733" y="115817"/>
                </a:lnTo>
                <a:lnTo>
                  <a:pt x="576593" y="136831"/>
                </a:lnTo>
                <a:lnTo>
                  <a:pt x="537436" y="159412"/>
                </a:lnTo>
                <a:lnTo>
                  <a:pt x="499303" y="183519"/>
                </a:lnTo>
                <a:lnTo>
                  <a:pt x="462238" y="209108"/>
                </a:lnTo>
                <a:lnTo>
                  <a:pt x="426281" y="236140"/>
                </a:lnTo>
                <a:lnTo>
                  <a:pt x="391473" y="264572"/>
                </a:lnTo>
                <a:lnTo>
                  <a:pt x="357858" y="294362"/>
                </a:lnTo>
                <a:lnTo>
                  <a:pt x="325475" y="325469"/>
                </a:lnTo>
                <a:lnTo>
                  <a:pt x="294368" y="357851"/>
                </a:lnTo>
                <a:lnTo>
                  <a:pt x="264577" y="391466"/>
                </a:lnTo>
                <a:lnTo>
                  <a:pt x="236145" y="426273"/>
                </a:lnTo>
                <a:lnTo>
                  <a:pt x="209113" y="462230"/>
                </a:lnTo>
                <a:lnTo>
                  <a:pt x="183522" y="499295"/>
                </a:lnTo>
                <a:lnTo>
                  <a:pt x="159416" y="537426"/>
                </a:lnTo>
                <a:lnTo>
                  <a:pt x="136834" y="576583"/>
                </a:lnTo>
                <a:lnTo>
                  <a:pt x="115819" y="616723"/>
                </a:lnTo>
                <a:lnTo>
                  <a:pt x="96413" y="657804"/>
                </a:lnTo>
                <a:lnTo>
                  <a:pt x="78658" y="699785"/>
                </a:lnTo>
                <a:lnTo>
                  <a:pt x="62594" y="742624"/>
                </a:lnTo>
                <a:lnTo>
                  <a:pt x="48264" y="786279"/>
                </a:lnTo>
                <a:lnTo>
                  <a:pt x="35709" y="830709"/>
                </a:lnTo>
                <a:lnTo>
                  <a:pt x="24972" y="875872"/>
                </a:lnTo>
                <a:lnTo>
                  <a:pt x="16093" y="921727"/>
                </a:lnTo>
                <a:lnTo>
                  <a:pt x="9115" y="968231"/>
                </a:lnTo>
                <a:lnTo>
                  <a:pt x="4078" y="1015343"/>
                </a:lnTo>
                <a:lnTo>
                  <a:pt x="1026" y="1063021"/>
                </a:lnTo>
                <a:lnTo>
                  <a:pt x="0" y="1111224"/>
                </a:lnTo>
                <a:lnTo>
                  <a:pt x="1026" y="1159428"/>
                </a:lnTo>
                <a:lnTo>
                  <a:pt x="4078" y="1207107"/>
                </a:lnTo>
                <a:lnTo>
                  <a:pt x="9115" y="1254220"/>
                </a:lnTo>
                <a:lnTo>
                  <a:pt x="16093" y="1300725"/>
                </a:lnTo>
                <a:lnTo>
                  <a:pt x="24972" y="1346580"/>
                </a:lnTo>
                <a:lnTo>
                  <a:pt x="35709" y="1391744"/>
                </a:lnTo>
                <a:lnTo>
                  <a:pt x="48264" y="1436175"/>
                </a:lnTo>
                <a:lnTo>
                  <a:pt x="62594" y="1479831"/>
                </a:lnTo>
                <a:lnTo>
                  <a:pt x="78658" y="1522671"/>
                </a:lnTo>
                <a:lnTo>
                  <a:pt x="96413" y="1564652"/>
                </a:lnTo>
                <a:lnTo>
                  <a:pt x="115819" y="1605734"/>
                </a:lnTo>
                <a:lnTo>
                  <a:pt x="136834" y="1645874"/>
                </a:lnTo>
                <a:lnTo>
                  <a:pt x="159416" y="1685031"/>
                </a:lnTo>
                <a:lnTo>
                  <a:pt x="183522" y="1723163"/>
                </a:lnTo>
                <a:lnTo>
                  <a:pt x="209113" y="1760228"/>
                </a:lnTo>
                <a:lnTo>
                  <a:pt x="236145" y="1796186"/>
                </a:lnTo>
                <a:lnTo>
                  <a:pt x="264577" y="1830993"/>
                </a:lnTo>
                <a:lnTo>
                  <a:pt x="294368" y="1864608"/>
                </a:lnTo>
                <a:lnTo>
                  <a:pt x="325475" y="1896991"/>
                </a:lnTo>
                <a:lnTo>
                  <a:pt x="357858" y="1928098"/>
                </a:lnTo>
                <a:lnTo>
                  <a:pt x="391473" y="1957888"/>
                </a:lnTo>
                <a:lnTo>
                  <a:pt x="426281" y="1986320"/>
                </a:lnTo>
                <a:lnTo>
                  <a:pt x="462238" y="2013352"/>
                </a:lnTo>
                <a:lnTo>
                  <a:pt x="499303" y="2038942"/>
                </a:lnTo>
                <a:lnTo>
                  <a:pt x="537436" y="2063048"/>
                </a:lnTo>
                <a:lnTo>
                  <a:pt x="576593" y="2085629"/>
                </a:lnTo>
                <a:lnTo>
                  <a:pt x="616733" y="2106644"/>
                </a:lnTo>
                <a:lnTo>
                  <a:pt x="657814" y="2126049"/>
                </a:lnTo>
                <a:lnTo>
                  <a:pt x="699796" y="2143805"/>
                </a:lnTo>
                <a:lnTo>
                  <a:pt x="742635" y="2159868"/>
                </a:lnTo>
                <a:lnTo>
                  <a:pt x="786291" y="2174198"/>
                </a:lnTo>
                <a:lnTo>
                  <a:pt x="830721" y="2186752"/>
                </a:lnTo>
                <a:lnTo>
                  <a:pt x="875885" y="2197490"/>
                </a:lnTo>
                <a:lnTo>
                  <a:pt x="921739" y="2206368"/>
                </a:lnTo>
                <a:lnTo>
                  <a:pt x="968244" y="2213347"/>
                </a:lnTo>
                <a:lnTo>
                  <a:pt x="1015356" y="2218383"/>
                </a:lnTo>
                <a:lnTo>
                  <a:pt x="1063034" y="2221435"/>
                </a:lnTo>
                <a:lnTo>
                  <a:pt x="1111237" y="2222461"/>
                </a:lnTo>
                <a:close/>
              </a:path>
            </a:pathLst>
          </a:custGeom>
          <a:ln w="16535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0" name="object 2260"/>
          <p:cNvSpPr txBox="1"/>
          <p:nvPr/>
        </p:nvSpPr>
        <p:spPr>
          <a:xfrm rot="19440000">
            <a:off x="8890841" y="1233757"/>
            <a:ext cx="17212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1" name="object 2261"/>
          <p:cNvSpPr txBox="1"/>
          <p:nvPr/>
        </p:nvSpPr>
        <p:spPr>
          <a:xfrm rot="19860000">
            <a:off x="8978665" y="1179609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2" name="object 2262"/>
          <p:cNvSpPr txBox="1"/>
          <p:nvPr/>
        </p:nvSpPr>
        <p:spPr>
          <a:xfrm rot="20220000">
            <a:off x="9056442" y="1140999"/>
            <a:ext cx="160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3" name="object 2263"/>
          <p:cNvSpPr txBox="1"/>
          <p:nvPr/>
        </p:nvSpPr>
        <p:spPr>
          <a:xfrm rot="20400000">
            <a:off x="9115832" y="1119567"/>
            <a:ext cx="14695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4" name="object 2264"/>
          <p:cNvSpPr txBox="1"/>
          <p:nvPr/>
        </p:nvSpPr>
        <p:spPr>
          <a:xfrm rot="20640000">
            <a:off x="9167084" y="1099697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5" name="object 2265"/>
          <p:cNvSpPr txBox="1"/>
          <p:nvPr/>
        </p:nvSpPr>
        <p:spPr>
          <a:xfrm rot="20880000">
            <a:off x="9237280" y="1084182"/>
            <a:ext cx="1465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6" name="object 2266"/>
          <p:cNvSpPr txBox="1"/>
          <p:nvPr/>
        </p:nvSpPr>
        <p:spPr>
          <a:xfrm rot="21240000">
            <a:off x="9317946" y="1070709"/>
            <a:ext cx="1467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7" name="object 2267"/>
          <p:cNvSpPr txBox="1"/>
          <p:nvPr/>
        </p:nvSpPr>
        <p:spPr>
          <a:xfrm rot="21480000">
            <a:off x="9372602" y="1065397"/>
            <a:ext cx="1639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8" name="object 2268"/>
          <p:cNvSpPr txBox="1"/>
          <p:nvPr/>
        </p:nvSpPr>
        <p:spPr>
          <a:xfrm rot="180000">
            <a:off x="9462068" y="1065593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69" name="object 2269"/>
          <p:cNvSpPr txBox="1"/>
          <p:nvPr/>
        </p:nvSpPr>
        <p:spPr>
          <a:xfrm rot="540000">
            <a:off x="9551608" y="1074825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0" name="object 2270"/>
          <p:cNvSpPr txBox="1"/>
          <p:nvPr/>
        </p:nvSpPr>
        <p:spPr>
          <a:xfrm rot="780000">
            <a:off x="9634814" y="1091431"/>
            <a:ext cx="1607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v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1" name="object 2271"/>
          <p:cNvSpPr txBox="1"/>
          <p:nvPr/>
        </p:nvSpPr>
        <p:spPr>
          <a:xfrm rot="1140000">
            <a:off x="9715008" y="1116504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2" name="object 2272"/>
          <p:cNvSpPr txBox="1"/>
          <p:nvPr/>
        </p:nvSpPr>
        <p:spPr>
          <a:xfrm rot="1380000">
            <a:off x="9784896" y="1141641"/>
            <a:ext cx="1487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3" name="object 2273"/>
          <p:cNvSpPr txBox="1"/>
          <p:nvPr/>
        </p:nvSpPr>
        <p:spPr>
          <a:xfrm rot="1560000">
            <a:off x="9822750" y="1159207"/>
            <a:ext cx="14664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4" name="object 2274"/>
          <p:cNvSpPr txBox="1"/>
          <p:nvPr/>
        </p:nvSpPr>
        <p:spPr>
          <a:xfrm rot="1800000">
            <a:off x="9869145" y="1189686"/>
            <a:ext cx="16436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5" name="object 2275"/>
          <p:cNvSpPr txBox="1"/>
          <p:nvPr/>
        </p:nvSpPr>
        <p:spPr>
          <a:xfrm rot="2220000">
            <a:off x="9945408" y="1240868"/>
            <a:ext cx="16414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100" dirty="0">
                <a:solidFill>
                  <a:srgbClr val="3BB6CE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76" name="object 2276"/>
          <p:cNvSpPr txBox="1"/>
          <p:nvPr/>
        </p:nvSpPr>
        <p:spPr>
          <a:xfrm>
            <a:off x="1873755" y="1466836"/>
            <a:ext cx="1448395" cy="139401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329494" marR="323243" indent="163407">
              <a:spcBef>
                <a:spcPts val="70"/>
              </a:spcBef>
            </a:pP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Focused 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on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creating</a:t>
            </a:r>
            <a:r>
              <a:rPr sz="900" spc="-123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the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infrastructure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of</a:t>
            </a:r>
            <a:r>
              <a:rPr sz="900" spc="-112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digital.</a:t>
            </a:r>
            <a:endParaRPr sz="900" dirty="0">
              <a:latin typeface="Arial"/>
              <a:cs typeface="Arial"/>
            </a:endParaRPr>
          </a:p>
          <a:p>
            <a:pPr marL="8483" marR="3572" indent="9822" algn="ctr"/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Often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connectivity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in</a:t>
            </a:r>
            <a:r>
              <a:rPr sz="900" spc="-13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terms 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of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broadband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etc but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also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skills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and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literacies around  digital inclusion. Emphasis 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on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shifting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from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traditional  enterprise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IT to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cloud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based</a:t>
            </a:r>
            <a:r>
              <a:rPr sz="900" spc="-109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models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77" name="object 2277"/>
          <p:cNvSpPr txBox="1"/>
          <p:nvPr/>
        </p:nvSpPr>
        <p:spPr>
          <a:xfrm>
            <a:off x="4403830" y="1486547"/>
            <a:ext cx="948779" cy="7015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indent="-446" algn="ctr">
              <a:spcBef>
                <a:spcPts val="70"/>
              </a:spcBef>
            </a:pP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Emphasis on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design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thinking 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and the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need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to  redesign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from</a:t>
            </a:r>
            <a:r>
              <a:rPr sz="900" spc="-105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the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ground</a:t>
            </a:r>
            <a:r>
              <a:rPr sz="900" spc="-112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up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78" name="object 2278"/>
          <p:cNvSpPr txBox="1"/>
          <p:nvPr/>
        </p:nvSpPr>
        <p:spPr>
          <a:xfrm>
            <a:off x="6563008" y="3913181"/>
            <a:ext cx="876895" cy="8400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49112" marR="52683" indent="141531">
              <a:spcBef>
                <a:spcPts val="70"/>
              </a:spcBef>
            </a:pP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Focus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on 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new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abilities 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to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gather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data 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and</a:t>
            </a:r>
            <a:r>
              <a:rPr sz="900" spc="-112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change</a:t>
            </a:r>
            <a:endParaRPr sz="900" dirty="0">
              <a:latin typeface="Arial"/>
              <a:cs typeface="Arial"/>
            </a:endParaRPr>
          </a:p>
          <a:p>
            <a:pPr marL="164300" marR="3572" indent="-155818"/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decision</a:t>
            </a:r>
            <a:r>
              <a:rPr sz="900" spc="-88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making  processes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79" name="object 2279"/>
          <p:cNvSpPr txBox="1"/>
          <p:nvPr/>
        </p:nvSpPr>
        <p:spPr>
          <a:xfrm>
            <a:off x="5370021" y="3338683"/>
            <a:ext cx="744736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indent="-2679" algn="ctr">
              <a:spcBef>
                <a:spcPts val="70"/>
              </a:spcBef>
            </a:pPr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I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don’t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know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what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it is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but</a:t>
            </a:r>
            <a:r>
              <a:rPr sz="900" spc="-193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I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want</a:t>
            </a:r>
            <a:r>
              <a:rPr sz="900" spc="143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one!!!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80" name="object 2280"/>
          <p:cNvSpPr txBox="1"/>
          <p:nvPr/>
        </p:nvSpPr>
        <p:spPr>
          <a:xfrm>
            <a:off x="8356877" y="3644339"/>
            <a:ext cx="687586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indent="1786" algn="ctr">
              <a:spcBef>
                <a:spcPts val="70"/>
              </a:spcBef>
            </a:pP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Wouldn’t </a:t>
            </a:r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a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robot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do</a:t>
            </a:r>
            <a:r>
              <a:rPr sz="900" spc="-134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that  better?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81" name="object 2281"/>
          <p:cNvSpPr txBox="1"/>
          <p:nvPr/>
        </p:nvSpPr>
        <p:spPr>
          <a:xfrm>
            <a:off x="3504979" y="3038644"/>
            <a:ext cx="1094333" cy="978512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64291" marR="68756" indent="142870">
              <a:spcBef>
                <a:spcPts val="70"/>
              </a:spcBef>
            </a:pPr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A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remnant of 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the dot com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era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unless paired</a:t>
            </a:r>
            <a:r>
              <a:rPr sz="900" spc="-137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with</a:t>
            </a:r>
            <a:endParaRPr sz="900" dirty="0">
              <a:latin typeface="Arial"/>
              <a:cs typeface="Arial"/>
            </a:endParaRPr>
          </a:p>
          <a:p>
            <a:pPr marL="244665"/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other</a:t>
            </a:r>
            <a:r>
              <a:rPr sz="900" spc="-109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tribes</a:t>
            </a:r>
            <a:endParaRPr sz="900" dirty="0">
              <a:latin typeface="Arial"/>
              <a:cs typeface="Arial"/>
            </a:endParaRPr>
          </a:p>
          <a:p>
            <a:pPr marL="8929" marR="3572" algn="ctr"/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–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focused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on</a:t>
            </a:r>
            <a:r>
              <a:rPr sz="900" spc="-155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getting  current processes  online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82" name="object 2282"/>
          <p:cNvSpPr txBox="1"/>
          <p:nvPr/>
        </p:nvSpPr>
        <p:spPr>
          <a:xfrm>
            <a:off x="7165999" y="1806352"/>
            <a:ext cx="1105049" cy="8400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78132" marR="82150" indent="44647" algn="just">
              <a:spcBef>
                <a:spcPts val="70"/>
              </a:spcBef>
            </a:pP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Define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digital as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being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the way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in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which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we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will</a:t>
            </a:r>
            <a:r>
              <a:rPr sz="900" spc="-158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shift</a:t>
            </a:r>
            <a:endParaRPr sz="900" dirty="0">
              <a:latin typeface="Arial"/>
              <a:cs typeface="Arial"/>
            </a:endParaRPr>
          </a:p>
          <a:p>
            <a:pPr marL="8483" marR="3572" algn="ctr"/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to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more</a:t>
            </a:r>
            <a:r>
              <a:rPr sz="900" spc="-137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participatory  services and  empower</a:t>
            </a:r>
            <a:r>
              <a:rPr sz="900" spc="158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people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83" name="object 2283"/>
          <p:cNvSpPr txBox="1"/>
          <p:nvPr/>
        </p:nvSpPr>
        <p:spPr>
          <a:xfrm>
            <a:off x="8805195" y="1480837"/>
            <a:ext cx="1370260" cy="978512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220109" marR="213858" indent="119654">
              <a:spcBef>
                <a:spcPts val="70"/>
              </a:spcBef>
            </a:pP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Define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digital 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as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enabling new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models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of</a:t>
            </a:r>
            <a:r>
              <a:rPr sz="900" spc="-137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service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delivery </a:t>
            </a:r>
            <a:r>
              <a:rPr sz="900" spc="-14" dirty="0">
                <a:solidFill>
                  <a:srgbClr val="005B82"/>
                </a:solidFill>
                <a:latin typeface="Arial"/>
                <a:cs typeface="Arial"/>
              </a:rPr>
              <a:t>and 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public</a:t>
            </a:r>
            <a:r>
              <a:rPr sz="900" spc="-143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good.</a:t>
            </a:r>
            <a:endParaRPr sz="900" dirty="0">
              <a:latin typeface="Arial"/>
              <a:cs typeface="Arial"/>
            </a:endParaRPr>
          </a:p>
          <a:p>
            <a:pPr marL="161175" marR="146888" indent="446" algn="ctr"/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Keen </a:t>
            </a:r>
            <a:r>
              <a:rPr sz="900" spc="-11" dirty="0">
                <a:solidFill>
                  <a:srgbClr val="005B82"/>
                </a:solidFill>
                <a:latin typeface="Arial"/>
                <a:cs typeface="Arial"/>
              </a:rPr>
              <a:t>to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create</a:t>
            </a:r>
            <a:r>
              <a:rPr sz="900" spc="-155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new  entities </a:t>
            </a:r>
            <a:r>
              <a:rPr sz="900" spc="-18" dirty="0">
                <a:solidFill>
                  <a:srgbClr val="005B82"/>
                </a:solidFill>
                <a:latin typeface="Arial"/>
                <a:cs typeface="Arial"/>
              </a:rPr>
              <a:t>with </a:t>
            </a:r>
            <a:r>
              <a:rPr sz="900" dirty="0">
                <a:solidFill>
                  <a:srgbClr val="005B82"/>
                </a:solidFill>
                <a:latin typeface="Arial"/>
                <a:cs typeface="Arial"/>
              </a:rPr>
              <a:t>a</a:t>
            </a:r>
            <a:r>
              <a:rPr sz="900" spc="-130" dirty="0">
                <a:solidFill>
                  <a:srgbClr val="005B82"/>
                </a:solidFill>
                <a:latin typeface="Arial"/>
                <a:cs typeface="Arial"/>
              </a:rPr>
              <a:t> </a:t>
            </a:r>
            <a:r>
              <a:rPr sz="900" spc="-21" dirty="0">
                <a:solidFill>
                  <a:srgbClr val="005B82"/>
                </a:solidFill>
                <a:latin typeface="Arial"/>
                <a:cs typeface="Arial"/>
              </a:rPr>
              <a:t>social  purpose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84" name="object 2284"/>
          <p:cNvSpPr/>
          <p:nvPr/>
        </p:nvSpPr>
        <p:spPr>
          <a:xfrm>
            <a:off x="2604901" y="3286586"/>
            <a:ext cx="0" cy="1835497"/>
          </a:xfrm>
          <a:custGeom>
            <a:avLst/>
            <a:gdLst/>
            <a:ahLst/>
            <a:cxnLst/>
            <a:rect l="l" t="t" r="r" b="b"/>
            <a:pathLst>
              <a:path h="2610484">
                <a:moveTo>
                  <a:pt x="0" y="0"/>
                </a:moveTo>
                <a:lnTo>
                  <a:pt x="0" y="2610205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5" name="object 2285"/>
          <p:cNvSpPr/>
          <p:nvPr/>
        </p:nvSpPr>
        <p:spPr>
          <a:xfrm>
            <a:off x="2604901" y="32116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6" name="object 2286"/>
          <p:cNvSpPr/>
          <p:nvPr/>
        </p:nvSpPr>
        <p:spPr>
          <a:xfrm>
            <a:off x="2604901" y="5159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7" name="object 2287"/>
          <p:cNvSpPr/>
          <p:nvPr/>
        </p:nvSpPr>
        <p:spPr>
          <a:xfrm>
            <a:off x="2555673" y="5159348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70015" y="140017"/>
                </a:moveTo>
                <a:lnTo>
                  <a:pt x="97269" y="134515"/>
                </a:lnTo>
                <a:lnTo>
                  <a:pt x="119524" y="119511"/>
                </a:lnTo>
                <a:lnTo>
                  <a:pt x="134528" y="97256"/>
                </a:lnTo>
                <a:lnTo>
                  <a:pt x="140030" y="70002"/>
                </a:lnTo>
                <a:lnTo>
                  <a:pt x="134528" y="42755"/>
                </a:lnTo>
                <a:lnTo>
                  <a:pt x="119524" y="20504"/>
                </a:lnTo>
                <a:lnTo>
                  <a:pt x="97269" y="5501"/>
                </a:lnTo>
                <a:lnTo>
                  <a:pt x="70015" y="0"/>
                </a:lnTo>
                <a:lnTo>
                  <a:pt x="42760" y="5501"/>
                </a:lnTo>
                <a:lnTo>
                  <a:pt x="20505" y="20504"/>
                </a:lnTo>
                <a:lnTo>
                  <a:pt x="5501" y="42755"/>
                </a:lnTo>
                <a:lnTo>
                  <a:pt x="0" y="70002"/>
                </a:lnTo>
                <a:lnTo>
                  <a:pt x="5501" y="97256"/>
                </a:lnTo>
                <a:lnTo>
                  <a:pt x="20505" y="119511"/>
                </a:lnTo>
                <a:lnTo>
                  <a:pt x="42760" y="134515"/>
                </a:lnTo>
                <a:lnTo>
                  <a:pt x="70015" y="140017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8" name="object 2288"/>
          <p:cNvSpPr/>
          <p:nvPr/>
        </p:nvSpPr>
        <p:spPr>
          <a:xfrm>
            <a:off x="4055664" y="4461279"/>
            <a:ext cx="0" cy="43308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391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9" name="object 2289"/>
          <p:cNvSpPr/>
          <p:nvPr/>
        </p:nvSpPr>
        <p:spPr>
          <a:xfrm>
            <a:off x="4055664" y="4374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0" name="object 2290"/>
          <p:cNvSpPr/>
          <p:nvPr/>
        </p:nvSpPr>
        <p:spPr>
          <a:xfrm>
            <a:off x="4055664" y="4547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1" name="object 2291"/>
          <p:cNvSpPr/>
          <p:nvPr/>
        </p:nvSpPr>
        <p:spPr>
          <a:xfrm>
            <a:off x="4006436" y="4547625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5" h="140334">
                <a:moveTo>
                  <a:pt x="70015" y="140017"/>
                </a:moveTo>
                <a:lnTo>
                  <a:pt x="97269" y="134515"/>
                </a:lnTo>
                <a:lnTo>
                  <a:pt x="119524" y="119511"/>
                </a:lnTo>
                <a:lnTo>
                  <a:pt x="134528" y="97256"/>
                </a:lnTo>
                <a:lnTo>
                  <a:pt x="140030" y="70002"/>
                </a:lnTo>
                <a:lnTo>
                  <a:pt x="134528" y="42755"/>
                </a:lnTo>
                <a:lnTo>
                  <a:pt x="119524" y="20504"/>
                </a:lnTo>
                <a:lnTo>
                  <a:pt x="97269" y="5501"/>
                </a:lnTo>
                <a:lnTo>
                  <a:pt x="70015" y="0"/>
                </a:lnTo>
                <a:lnTo>
                  <a:pt x="42760" y="5501"/>
                </a:lnTo>
                <a:lnTo>
                  <a:pt x="20505" y="20504"/>
                </a:lnTo>
                <a:lnTo>
                  <a:pt x="5501" y="42755"/>
                </a:lnTo>
                <a:lnTo>
                  <a:pt x="0" y="70002"/>
                </a:lnTo>
                <a:lnTo>
                  <a:pt x="5501" y="97256"/>
                </a:lnTo>
                <a:lnTo>
                  <a:pt x="20505" y="119511"/>
                </a:lnTo>
                <a:lnTo>
                  <a:pt x="42760" y="134515"/>
                </a:lnTo>
                <a:lnTo>
                  <a:pt x="70015" y="140017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2" name="object 2292"/>
          <p:cNvSpPr/>
          <p:nvPr/>
        </p:nvSpPr>
        <p:spPr>
          <a:xfrm>
            <a:off x="4885434" y="2639072"/>
            <a:ext cx="0" cy="2368600"/>
          </a:xfrm>
          <a:custGeom>
            <a:avLst/>
            <a:gdLst/>
            <a:ahLst/>
            <a:cxnLst/>
            <a:rect l="l" t="t" r="r" b="b"/>
            <a:pathLst>
              <a:path h="3368675">
                <a:moveTo>
                  <a:pt x="0" y="0"/>
                </a:moveTo>
                <a:lnTo>
                  <a:pt x="0" y="3368382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3" name="object 2293"/>
          <p:cNvSpPr/>
          <p:nvPr/>
        </p:nvSpPr>
        <p:spPr>
          <a:xfrm>
            <a:off x="4885434" y="2566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4" name="object 2294"/>
          <p:cNvSpPr/>
          <p:nvPr/>
        </p:nvSpPr>
        <p:spPr>
          <a:xfrm>
            <a:off x="4885434" y="5043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5" name="object 2295"/>
          <p:cNvSpPr/>
          <p:nvPr/>
        </p:nvSpPr>
        <p:spPr>
          <a:xfrm>
            <a:off x="4836206" y="5043902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5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6" name="object 2296"/>
          <p:cNvSpPr/>
          <p:nvPr/>
        </p:nvSpPr>
        <p:spPr>
          <a:xfrm>
            <a:off x="5746124" y="4191944"/>
            <a:ext cx="0" cy="1268909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0"/>
                </a:moveTo>
                <a:lnTo>
                  <a:pt x="0" y="1804593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7" name="object 2297"/>
          <p:cNvSpPr/>
          <p:nvPr/>
        </p:nvSpPr>
        <p:spPr>
          <a:xfrm>
            <a:off x="5746124" y="41194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8" name="object 2298"/>
          <p:cNvSpPr/>
          <p:nvPr/>
        </p:nvSpPr>
        <p:spPr>
          <a:xfrm>
            <a:off x="5746124" y="5497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9" name="object 2299"/>
          <p:cNvSpPr/>
          <p:nvPr/>
        </p:nvSpPr>
        <p:spPr>
          <a:xfrm>
            <a:off x="5696896" y="5497045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5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0" name="object 2300"/>
          <p:cNvSpPr/>
          <p:nvPr/>
        </p:nvSpPr>
        <p:spPr>
          <a:xfrm>
            <a:off x="7003440" y="5109574"/>
            <a:ext cx="0" cy="384423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404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1" name="object 2301"/>
          <p:cNvSpPr/>
          <p:nvPr/>
        </p:nvSpPr>
        <p:spPr>
          <a:xfrm>
            <a:off x="7003440" y="5039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2" name="object 2302"/>
          <p:cNvSpPr/>
          <p:nvPr/>
        </p:nvSpPr>
        <p:spPr>
          <a:xfrm>
            <a:off x="7003440" y="55286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3" name="object 2303"/>
          <p:cNvSpPr/>
          <p:nvPr/>
        </p:nvSpPr>
        <p:spPr>
          <a:xfrm>
            <a:off x="6954212" y="5528687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4" name="object 2304"/>
          <p:cNvSpPr/>
          <p:nvPr/>
        </p:nvSpPr>
        <p:spPr>
          <a:xfrm>
            <a:off x="7722180" y="3152495"/>
            <a:ext cx="0" cy="1976140"/>
          </a:xfrm>
          <a:custGeom>
            <a:avLst/>
            <a:gdLst/>
            <a:ahLst/>
            <a:cxnLst/>
            <a:rect l="l" t="t" r="r" b="b"/>
            <a:pathLst>
              <a:path h="2810509">
                <a:moveTo>
                  <a:pt x="0" y="0"/>
                </a:moveTo>
                <a:lnTo>
                  <a:pt x="0" y="2810154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5" name="object 2305"/>
          <p:cNvSpPr/>
          <p:nvPr/>
        </p:nvSpPr>
        <p:spPr>
          <a:xfrm>
            <a:off x="7722180" y="30779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6" name="object 2306"/>
          <p:cNvSpPr/>
          <p:nvPr/>
        </p:nvSpPr>
        <p:spPr>
          <a:xfrm>
            <a:off x="7722180" y="51656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7" name="object 2307"/>
          <p:cNvSpPr/>
          <p:nvPr/>
        </p:nvSpPr>
        <p:spPr>
          <a:xfrm>
            <a:off x="7672953" y="5165665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8" name="object 2308"/>
          <p:cNvSpPr/>
          <p:nvPr/>
        </p:nvSpPr>
        <p:spPr>
          <a:xfrm>
            <a:off x="8705568" y="4425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9" name="object 2309"/>
          <p:cNvSpPr/>
          <p:nvPr/>
        </p:nvSpPr>
        <p:spPr>
          <a:xfrm>
            <a:off x="8705568" y="5588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0" name="object 2310"/>
          <p:cNvSpPr/>
          <p:nvPr/>
        </p:nvSpPr>
        <p:spPr>
          <a:xfrm>
            <a:off x="8656340" y="5588430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1" name="object 2311"/>
          <p:cNvSpPr/>
          <p:nvPr/>
        </p:nvSpPr>
        <p:spPr>
          <a:xfrm>
            <a:off x="9497236" y="2945049"/>
            <a:ext cx="0" cy="2267694"/>
          </a:xfrm>
          <a:custGeom>
            <a:avLst/>
            <a:gdLst/>
            <a:ahLst/>
            <a:cxnLst/>
            <a:rect l="l" t="t" r="r" b="b"/>
            <a:pathLst>
              <a:path h="3225165">
                <a:moveTo>
                  <a:pt x="0" y="0"/>
                </a:moveTo>
                <a:lnTo>
                  <a:pt x="0" y="3224923"/>
                </a:lnTo>
              </a:path>
            </a:pathLst>
          </a:custGeom>
          <a:ln w="35001">
            <a:solidFill>
              <a:srgbClr val="3BB6CE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2" name="object 2312"/>
          <p:cNvSpPr/>
          <p:nvPr/>
        </p:nvSpPr>
        <p:spPr>
          <a:xfrm>
            <a:off x="9497236" y="2870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3" name="object 2313"/>
          <p:cNvSpPr/>
          <p:nvPr/>
        </p:nvSpPr>
        <p:spPr>
          <a:xfrm>
            <a:off x="9497236" y="5249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4" name="object 2314"/>
          <p:cNvSpPr/>
          <p:nvPr/>
        </p:nvSpPr>
        <p:spPr>
          <a:xfrm>
            <a:off x="9448008" y="5249747"/>
            <a:ext cx="98673" cy="9867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70015" y="140030"/>
                </a:moveTo>
                <a:lnTo>
                  <a:pt x="97269" y="134528"/>
                </a:lnTo>
                <a:lnTo>
                  <a:pt x="119524" y="119524"/>
                </a:lnTo>
                <a:lnTo>
                  <a:pt x="134528" y="97269"/>
                </a:lnTo>
                <a:lnTo>
                  <a:pt x="140030" y="70015"/>
                </a:lnTo>
                <a:lnTo>
                  <a:pt x="134528" y="42766"/>
                </a:lnTo>
                <a:lnTo>
                  <a:pt x="119524" y="20510"/>
                </a:lnTo>
                <a:lnTo>
                  <a:pt x="97269" y="5503"/>
                </a:lnTo>
                <a:lnTo>
                  <a:pt x="70015" y="0"/>
                </a:lnTo>
                <a:lnTo>
                  <a:pt x="42760" y="5503"/>
                </a:lnTo>
                <a:lnTo>
                  <a:pt x="20505" y="20510"/>
                </a:lnTo>
                <a:lnTo>
                  <a:pt x="5501" y="42766"/>
                </a:lnTo>
                <a:lnTo>
                  <a:pt x="0" y="70015"/>
                </a:lnTo>
                <a:lnTo>
                  <a:pt x="5501" y="97269"/>
                </a:lnTo>
                <a:lnTo>
                  <a:pt x="20505" y="119524"/>
                </a:lnTo>
                <a:lnTo>
                  <a:pt x="42760" y="134528"/>
                </a:lnTo>
                <a:lnTo>
                  <a:pt x="70015" y="140030"/>
                </a:lnTo>
                <a:close/>
              </a:path>
            </a:pathLst>
          </a:custGeom>
          <a:ln w="35001">
            <a:solidFill>
              <a:srgbClr val="3BB6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6" name="object 2316"/>
          <p:cNvSpPr txBox="1">
            <a:spLocks noGrp="1"/>
          </p:cNvSpPr>
          <p:nvPr>
            <p:ph type="sldNum" sz="quarter" idx="4294967295"/>
          </p:nvPr>
        </p:nvSpPr>
        <p:spPr>
          <a:xfrm>
            <a:off x="10263059" y="6534493"/>
            <a:ext cx="154930" cy="1368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17859">
              <a:lnSpc>
                <a:spcPts val="1002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4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40E1-5C3F-FE4D-838E-BEF729C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</p:spPr>
        <p:txBody>
          <a:bodyPr/>
          <a:lstStyle/>
          <a:p>
            <a:r>
              <a:rPr lang="en-US" dirty="0"/>
              <a:t>With some things in common: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63B1DC-6AA9-B140-9269-0330FEE48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09134"/>
              </p:ext>
            </p:extLst>
          </p:nvPr>
        </p:nvGraphicFramePr>
        <p:xfrm>
          <a:off x="766763" y="1773238"/>
          <a:ext cx="10729837" cy="42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3476-E70A-5E4C-A242-F86454D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237" y="6527928"/>
            <a:ext cx="766763" cy="330072"/>
          </a:xfrm>
        </p:spPr>
        <p:txBody>
          <a:bodyPr/>
          <a:lstStyle/>
          <a:p>
            <a:fld id="{F90E331C-8DD5-41DE-A1D8-42719F204B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46519"/>
      </p:ext>
    </p:extLst>
  </p:cSld>
  <p:clrMapOvr>
    <a:masterClrMapping/>
  </p:clrMapOvr>
</p:sld>
</file>

<file path=ppt/theme/theme1.xml><?xml version="1.0" encoding="utf-8"?>
<a:theme xmlns:a="http://schemas.openxmlformats.org/drawingml/2006/main" name="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co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Core)_16x9 template_draft5" id="{9C31A059-EFA4-46FD-A925-1650D6FE654B}" vid="{37F5E9B0-F89A-46E6-909A-F71D28554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1292</Words>
  <Application>Microsoft Office PowerPoint</Application>
  <PresentationFormat>Widescreen</PresentationFormat>
  <Paragraphs>300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Cancer Research UK</vt:lpstr>
      <vt:lpstr>Digital devolution or actual revolution? The relationship between digital services and democracy</vt:lpstr>
      <vt:lpstr>A short history of me</vt:lpstr>
      <vt:lpstr>3 different tribes and the spaces that sit between:</vt:lpstr>
      <vt:lpstr>The hypothesis</vt:lpstr>
      <vt:lpstr>The dilemma</vt:lpstr>
      <vt:lpstr>Lets talk about those digital people</vt:lpstr>
      <vt:lpstr>They have a digital* mindset</vt:lpstr>
      <vt:lpstr>They are made up of 8 (warring) tribes each with their own definitions of digital</vt:lpstr>
      <vt:lpstr>With some things in common:</vt:lpstr>
      <vt:lpstr>Their concerns reflect our changing relationship with technology</vt:lpstr>
      <vt:lpstr>Anyone who is thinking about democracy has a different set of concerns</vt:lpstr>
      <vt:lpstr>Our traditional democracy is in crisis</vt:lpstr>
      <vt:lpstr>Representative democracy was never supposed to work without the 4th estate – we didn’t design for a population of news creators</vt:lpstr>
      <vt:lpstr> But the challenge is bigger than fake news</vt:lpstr>
      <vt:lpstr>Complexity drives a need for deliberation</vt:lpstr>
      <vt:lpstr>How do we address our dilemma?</vt:lpstr>
      <vt:lpstr>PowerPoint Presentation</vt:lpstr>
      <vt:lpstr>Put your faith in humans</vt:lpstr>
      <vt:lpstr>Give power to the people with the knowledge</vt:lpstr>
      <vt:lpstr>Change the way you make decisions</vt:lpstr>
      <vt:lpstr>Think differently about change</vt:lpstr>
      <vt:lpstr>What does good look like?</vt:lpstr>
      <vt:lpstr>The last word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devolution or actual revolution? The relationship between digital services and democracy</dc:title>
  <dc:creator>Catherine Howe</dc:creator>
  <cp:lastModifiedBy>Denice Cox</cp:lastModifiedBy>
  <cp:revision>3</cp:revision>
  <dcterms:created xsi:type="dcterms:W3CDTF">2019-06-02T18:45:31Z</dcterms:created>
  <dcterms:modified xsi:type="dcterms:W3CDTF">2019-06-10T15:41:04Z</dcterms:modified>
</cp:coreProperties>
</file>