
<file path=[Content_Types].xml><?xml version="1.0" encoding="utf-8"?>
<Types xmlns="http://schemas.openxmlformats.org/package/2006/content-types">
  <Default Extension="crdownload" ContentType="image/jpeg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256" r:id="rId6"/>
    <p:sldId id="265" r:id="rId7"/>
    <p:sldId id="266" r:id="rId8"/>
    <p:sldId id="270" r:id="rId9"/>
    <p:sldId id="1707" r:id="rId10"/>
    <p:sldId id="1708" r:id="rId11"/>
    <p:sldId id="268" r:id="rId12"/>
    <p:sldId id="261" r:id="rId13"/>
    <p:sldId id="258" r:id="rId14"/>
    <p:sldId id="263" r:id="rId15"/>
    <p:sldId id="267" r:id="rId16"/>
    <p:sldId id="264" r:id="rId17"/>
    <p:sldId id="1715" r:id="rId18"/>
    <p:sldId id="1714" r:id="rId19"/>
    <p:sldId id="1706" r:id="rId20"/>
    <p:sldId id="1709" r:id="rId21"/>
    <p:sldId id="1710" r:id="rId22"/>
    <p:sldId id="1716" r:id="rId23"/>
    <p:sldId id="1713" r:id="rId24"/>
    <p:sldId id="1711" r:id="rId25"/>
    <p:sldId id="1703" r:id="rId26"/>
  </p:sldIdLst>
  <p:sldSz cx="12192000" cy="6858000"/>
  <p:notesSz cx="6950075" cy="9236075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0965AE-4DB9-4FA6-A982-DCCBD2A20709}" v="1062" dt="2019-05-29T07:31:04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959" autoAdjust="0"/>
  </p:normalViewPr>
  <p:slideViewPr>
    <p:cSldViewPr snapToGrid="0">
      <p:cViewPr varScale="1">
        <p:scale>
          <a:sx n="70" d="100"/>
          <a:sy n="70" d="100"/>
        </p:scale>
        <p:origin x="12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9CCFCF-E919-4E10-88E6-CD0DD89B007C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L"/>
        </a:p>
      </dgm:t>
    </dgm:pt>
    <dgm:pt modelId="{8505DD1E-13AD-4B63-99F4-5321A09E1879}">
      <dgm:prSet phldrT="[Teks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NL" dirty="0"/>
        </a:p>
      </dgm:t>
    </dgm:pt>
    <dgm:pt modelId="{85CF1C57-3D1C-4B02-B219-61E95B25A95E}" type="parTrans" cxnId="{B95915EF-B8D5-42A5-9DA8-E1E30E8B1FE9}">
      <dgm:prSet/>
      <dgm:spPr/>
      <dgm:t>
        <a:bodyPr/>
        <a:lstStyle/>
        <a:p>
          <a:endParaRPr lang="en-NL"/>
        </a:p>
      </dgm:t>
    </dgm:pt>
    <dgm:pt modelId="{B2946293-3249-4A10-BB81-C3EF00BF09A0}" type="sibTrans" cxnId="{B95915EF-B8D5-42A5-9DA8-E1E30E8B1FE9}">
      <dgm:prSet/>
      <dgm:spPr/>
      <dgm:t>
        <a:bodyPr/>
        <a:lstStyle/>
        <a:p>
          <a:endParaRPr lang="en-NL"/>
        </a:p>
      </dgm:t>
    </dgm:pt>
    <dgm:pt modelId="{435FAAF0-348B-4BB0-968C-201EB22BB839}" type="pres">
      <dgm:prSet presAssocID="{6E9CCFCF-E919-4E10-88E6-CD0DD89B007C}" presName="compositeShape" presStyleCnt="0">
        <dgm:presLayoutVars>
          <dgm:chMax val="9"/>
          <dgm:dir/>
          <dgm:resizeHandles val="exact"/>
        </dgm:presLayoutVars>
      </dgm:prSet>
      <dgm:spPr/>
    </dgm:pt>
    <dgm:pt modelId="{D069A45E-33F8-44B2-A180-2B5FC53F00B3}" type="pres">
      <dgm:prSet presAssocID="{6E9CCFCF-E919-4E10-88E6-CD0DD89B007C}" presName="triangle1" presStyleLbl="node1" presStyleIdx="0" presStyleCnt="1" custLinFactNeighborX="1046" custLinFactNeighborY="8545">
        <dgm:presLayoutVars>
          <dgm:bulletEnabled val="1"/>
        </dgm:presLayoutVars>
      </dgm:prSet>
      <dgm:spPr/>
    </dgm:pt>
  </dgm:ptLst>
  <dgm:cxnLst>
    <dgm:cxn modelId="{70B7BC66-ED71-464E-B7E2-790928932C6A}" type="presOf" srcId="{6E9CCFCF-E919-4E10-88E6-CD0DD89B007C}" destId="{435FAAF0-348B-4BB0-968C-201EB22BB839}" srcOrd="0" destOrd="0" presId="urn:microsoft.com/office/officeart/2005/8/layout/pyramid4"/>
    <dgm:cxn modelId="{912E97E2-7D99-42B8-8CC8-7909C69BEFE8}" type="presOf" srcId="{8505DD1E-13AD-4B63-99F4-5321A09E1879}" destId="{D069A45E-33F8-44B2-A180-2B5FC53F00B3}" srcOrd="0" destOrd="0" presId="urn:microsoft.com/office/officeart/2005/8/layout/pyramid4"/>
    <dgm:cxn modelId="{B95915EF-B8D5-42A5-9DA8-E1E30E8B1FE9}" srcId="{6E9CCFCF-E919-4E10-88E6-CD0DD89B007C}" destId="{8505DD1E-13AD-4B63-99F4-5321A09E1879}" srcOrd="0" destOrd="0" parTransId="{85CF1C57-3D1C-4B02-B219-61E95B25A95E}" sibTransId="{B2946293-3249-4A10-BB81-C3EF00BF09A0}"/>
    <dgm:cxn modelId="{56A40C0D-9C67-460E-9A8F-1037E73C6FEF}" type="presParOf" srcId="{435FAAF0-348B-4BB0-968C-201EB22BB839}" destId="{D069A45E-33F8-44B2-A180-2B5FC53F00B3}" srcOrd="0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51FF3D-0905-4914-ADF9-4DE2829402C3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7A2B0F5-C64E-47DB-B751-F9FDFD9F3509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600" dirty="0">
              <a:solidFill>
                <a:schemeClr val="tx2"/>
              </a:solidFill>
            </a:rPr>
            <a:t> Area, Environment, Setting </a:t>
          </a:r>
          <a:endParaRPr lang="en-NL" sz="1600" dirty="0">
            <a:solidFill>
              <a:schemeClr val="tx2"/>
            </a:solidFill>
          </a:endParaRPr>
        </a:p>
      </dgm:t>
    </dgm:pt>
    <dgm:pt modelId="{B3B4C674-8A98-44EA-B1EB-123DBBB3EB83}" type="parTrans" cxnId="{E7B42562-717A-4F71-A08C-3774B75718F4}">
      <dgm:prSet/>
      <dgm:spPr/>
      <dgm:t>
        <a:bodyPr/>
        <a:lstStyle/>
        <a:p>
          <a:endParaRPr lang="en-NL"/>
        </a:p>
      </dgm:t>
    </dgm:pt>
    <dgm:pt modelId="{2C1BC44E-DB34-4F69-A447-6F8150640CDF}" type="sibTrans" cxnId="{E7B42562-717A-4F71-A08C-3774B75718F4}">
      <dgm:prSet/>
      <dgm:spPr/>
      <dgm:t>
        <a:bodyPr/>
        <a:lstStyle/>
        <a:p>
          <a:endParaRPr lang="en-NL"/>
        </a:p>
      </dgm:t>
    </dgm:pt>
    <dgm:pt modelId="{0265830F-AD8E-41E8-8F9A-ABDB47418F8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600" dirty="0">
              <a:solidFill>
                <a:schemeClr val="tx2"/>
              </a:solidFill>
            </a:rPr>
            <a:t> ‘Citizenship’ </a:t>
          </a:r>
          <a:endParaRPr lang="en-NL" sz="1600" dirty="0">
            <a:solidFill>
              <a:schemeClr val="tx2"/>
            </a:solidFill>
          </a:endParaRPr>
        </a:p>
      </dgm:t>
    </dgm:pt>
    <dgm:pt modelId="{16D27F0F-D203-4614-BF0E-955D940F4417}" type="sibTrans" cxnId="{BCF053E3-0449-437C-85D6-1433CC55C7AB}">
      <dgm:prSet/>
      <dgm:spPr/>
      <dgm:t>
        <a:bodyPr/>
        <a:lstStyle/>
        <a:p>
          <a:endParaRPr lang="en-NL"/>
        </a:p>
      </dgm:t>
    </dgm:pt>
    <dgm:pt modelId="{0199D437-38BA-47DE-90F8-B79B7FFB82FC}" type="parTrans" cxnId="{BCF053E3-0449-437C-85D6-1433CC55C7AB}">
      <dgm:prSet/>
      <dgm:spPr/>
      <dgm:t>
        <a:bodyPr/>
        <a:lstStyle/>
        <a:p>
          <a:endParaRPr lang="en-NL"/>
        </a:p>
      </dgm:t>
    </dgm:pt>
    <dgm:pt modelId="{D4CAD5D4-CFCF-4154-9EE5-9D86DF8CC72B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600" dirty="0">
              <a:solidFill>
                <a:schemeClr val="tx2"/>
              </a:solidFill>
            </a:rPr>
            <a:t> ‘Wicked Problem’</a:t>
          </a:r>
          <a:endParaRPr lang="en-NL" sz="1600" dirty="0">
            <a:solidFill>
              <a:schemeClr val="tx2"/>
            </a:solidFill>
          </a:endParaRPr>
        </a:p>
      </dgm:t>
    </dgm:pt>
    <dgm:pt modelId="{B0787C97-DBAD-40A4-A441-03AE997DE7C4}" type="sibTrans" cxnId="{A41658A4-26CB-43C4-BF4E-FE17A174FF16}">
      <dgm:prSet/>
      <dgm:spPr/>
      <dgm:t>
        <a:bodyPr/>
        <a:lstStyle/>
        <a:p>
          <a:endParaRPr lang="en-NL"/>
        </a:p>
      </dgm:t>
    </dgm:pt>
    <dgm:pt modelId="{74AFCF72-3954-4C5A-B120-D5CDB44F9F92}" type="parTrans" cxnId="{A41658A4-26CB-43C4-BF4E-FE17A174FF16}">
      <dgm:prSet/>
      <dgm:spPr/>
      <dgm:t>
        <a:bodyPr/>
        <a:lstStyle/>
        <a:p>
          <a:endParaRPr lang="en-NL"/>
        </a:p>
      </dgm:t>
    </dgm:pt>
    <dgm:pt modelId="{E75F167F-4B1B-41E8-9B29-49DADF8EEA65}" type="pres">
      <dgm:prSet presAssocID="{AF51FF3D-0905-4914-ADF9-4DE2829402C3}" presName="compositeShape" presStyleCnt="0">
        <dgm:presLayoutVars>
          <dgm:chMax val="7"/>
          <dgm:dir/>
          <dgm:resizeHandles val="exact"/>
        </dgm:presLayoutVars>
      </dgm:prSet>
      <dgm:spPr/>
    </dgm:pt>
    <dgm:pt modelId="{4C716DB0-29DD-453F-8C1A-323BFE632778}" type="pres">
      <dgm:prSet presAssocID="{AF51FF3D-0905-4914-ADF9-4DE2829402C3}" presName="wedge1" presStyleLbl="node1" presStyleIdx="0" presStyleCnt="3"/>
      <dgm:spPr/>
    </dgm:pt>
    <dgm:pt modelId="{BBA0AFC4-DBE1-4EC1-A7D9-7A1D417B9A14}" type="pres">
      <dgm:prSet presAssocID="{AF51FF3D-0905-4914-ADF9-4DE2829402C3}" presName="dummy1a" presStyleCnt="0"/>
      <dgm:spPr/>
    </dgm:pt>
    <dgm:pt modelId="{1DF29E23-48D5-4EC7-A1CA-21E4E2EE045F}" type="pres">
      <dgm:prSet presAssocID="{AF51FF3D-0905-4914-ADF9-4DE2829402C3}" presName="dummy1b" presStyleCnt="0"/>
      <dgm:spPr/>
    </dgm:pt>
    <dgm:pt modelId="{F4F65E6D-AA60-4866-8BC0-C280147F3383}" type="pres">
      <dgm:prSet presAssocID="{AF51FF3D-0905-4914-ADF9-4DE2829402C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ADAD1F5-D226-4572-8169-4B518529DEC5}" type="pres">
      <dgm:prSet presAssocID="{AF51FF3D-0905-4914-ADF9-4DE2829402C3}" presName="wedge2" presStyleLbl="node1" presStyleIdx="1" presStyleCnt="3"/>
      <dgm:spPr/>
    </dgm:pt>
    <dgm:pt modelId="{D5F3DBAF-4938-4F97-9CEE-5BF7A16D3E05}" type="pres">
      <dgm:prSet presAssocID="{AF51FF3D-0905-4914-ADF9-4DE2829402C3}" presName="dummy2a" presStyleCnt="0"/>
      <dgm:spPr/>
    </dgm:pt>
    <dgm:pt modelId="{743EFE67-7AF5-48CD-ABEE-6B6A1118E242}" type="pres">
      <dgm:prSet presAssocID="{AF51FF3D-0905-4914-ADF9-4DE2829402C3}" presName="dummy2b" presStyleCnt="0"/>
      <dgm:spPr/>
    </dgm:pt>
    <dgm:pt modelId="{A2C2056E-555A-483E-B8F0-938306C36935}" type="pres">
      <dgm:prSet presAssocID="{AF51FF3D-0905-4914-ADF9-4DE2829402C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222D88D-6CFB-4D3B-AA3C-8E17172845E8}" type="pres">
      <dgm:prSet presAssocID="{AF51FF3D-0905-4914-ADF9-4DE2829402C3}" presName="wedge3" presStyleLbl="node1" presStyleIdx="2" presStyleCnt="3"/>
      <dgm:spPr/>
    </dgm:pt>
    <dgm:pt modelId="{3A33593D-4BBC-49F1-B861-75DEF9A481E7}" type="pres">
      <dgm:prSet presAssocID="{AF51FF3D-0905-4914-ADF9-4DE2829402C3}" presName="dummy3a" presStyleCnt="0"/>
      <dgm:spPr/>
    </dgm:pt>
    <dgm:pt modelId="{9B3C55FF-0CF4-4CD2-AF34-3492BEBACC6A}" type="pres">
      <dgm:prSet presAssocID="{AF51FF3D-0905-4914-ADF9-4DE2829402C3}" presName="dummy3b" presStyleCnt="0"/>
      <dgm:spPr/>
    </dgm:pt>
    <dgm:pt modelId="{D30D5FE4-BC42-4772-A220-A2B78BC4AD98}" type="pres">
      <dgm:prSet presAssocID="{AF51FF3D-0905-4914-ADF9-4DE2829402C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A71E7D7-CC66-4602-A486-E7008A3F5D66}" type="pres">
      <dgm:prSet presAssocID="{2C1BC44E-DB34-4F69-A447-6F8150640CDF}" presName="arrowWedge1" presStyleLbl="fgSibTrans2D1" presStyleIdx="0" presStyleCnt="3"/>
      <dgm:spPr>
        <a:solidFill>
          <a:schemeClr val="tx2"/>
        </a:solidFill>
      </dgm:spPr>
    </dgm:pt>
    <dgm:pt modelId="{D891AD0E-DC94-44D9-B89E-BABB22318278}" type="pres">
      <dgm:prSet presAssocID="{16D27F0F-D203-4614-BF0E-955D940F4417}" presName="arrowWedge2" presStyleLbl="fgSibTrans2D1" presStyleIdx="1" presStyleCnt="3"/>
      <dgm:spPr>
        <a:solidFill>
          <a:schemeClr val="tx2"/>
        </a:solidFill>
      </dgm:spPr>
    </dgm:pt>
    <dgm:pt modelId="{4F580E6E-8AC4-4DF6-9AFA-C9A173929948}" type="pres">
      <dgm:prSet presAssocID="{B0787C97-DBAD-40A4-A441-03AE997DE7C4}" presName="arrowWedge3" presStyleLbl="fgSibTrans2D1" presStyleIdx="2" presStyleCnt="3"/>
      <dgm:spPr>
        <a:solidFill>
          <a:schemeClr val="tx2"/>
        </a:solidFill>
      </dgm:spPr>
    </dgm:pt>
  </dgm:ptLst>
  <dgm:cxnLst>
    <dgm:cxn modelId="{7F87400A-651F-46D3-9BD1-39680DB3429D}" type="presOf" srcId="{AF51FF3D-0905-4914-ADF9-4DE2829402C3}" destId="{E75F167F-4B1B-41E8-9B29-49DADF8EEA65}" srcOrd="0" destOrd="0" presId="urn:microsoft.com/office/officeart/2005/8/layout/cycle8"/>
    <dgm:cxn modelId="{105D9916-1691-4DD4-A8E5-6A327902A823}" type="presOf" srcId="{0265830F-AD8E-41E8-8F9A-ABDB47418F87}" destId="{A2C2056E-555A-483E-B8F0-938306C36935}" srcOrd="1" destOrd="0" presId="urn:microsoft.com/office/officeart/2005/8/layout/cycle8"/>
    <dgm:cxn modelId="{00D56E28-1C99-4F1B-86F0-E7A53A886CCC}" type="presOf" srcId="{0265830F-AD8E-41E8-8F9A-ABDB47418F87}" destId="{0ADAD1F5-D226-4572-8169-4B518529DEC5}" srcOrd="0" destOrd="0" presId="urn:microsoft.com/office/officeart/2005/8/layout/cycle8"/>
    <dgm:cxn modelId="{1DDC713D-E0EB-4F83-9C06-B2216831DC9E}" type="presOf" srcId="{D4CAD5D4-CFCF-4154-9EE5-9D86DF8CC72B}" destId="{D30D5FE4-BC42-4772-A220-A2B78BC4AD98}" srcOrd="1" destOrd="0" presId="urn:microsoft.com/office/officeart/2005/8/layout/cycle8"/>
    <dgm:cxn modelId="{E7B42562-717A-4F71-A08C-3774B75718F4}" srcId="{AF51FF3D-0905-4914-ADF9-4DE2829402C3}" destId="{F7A2B0F5-C64E-47DB-B751-F9FDFD9F3509}" srcOrd="0" destOrd="0" parTransId="{B3B4C674-8A98-44EA-B1EB-123DBBB3EB83}" sibTransId="{2C1BC44E-DB34-4F69-A447-6F8150640CDF}"/>
    <dgm:cxn modelId="{2D7F4693-3FB7-437A-BB6F-7E1BA94BD588}" type="presOf" srcId="{D4CAD5D4-CFCF-4154-9EE5-9D86DF8CC72B}" destId="{D222D88D-6CFB-4D3B-AA3C-8E17172845E8}" srcOrd="0" destOrd="0" presId="urn:microsoft.com/office/officeart/2005/8/layout/cycle8"/>
    <dgm:cxn modelId="{585E3E94-FFE5-4EF3-A304-FD082783271F}" type="presOf" srcId="{F7A2B0F5-C64E-47DB-B751-F9FDFD9F3509}" destId="{F4F65E6D-AA60-4866-8BC0-C280147F3383}" srcOrd="1" destOrd="0" presId="urn:microsoft.com/office/officeart/2005/8/layout/cycle8"/>
    <dgm:cxn modelId="{A41658A4-26CB-43C4-BF4E-FE17A174FF16}" srcId="{AF51FF3D-0905-4914-ADF9-4DE2829402C3}" destId="{D4CAD5D4-CFCF-4154-9EE5-9D86DF8CC72B}" srcOrd="2" destOrd="0" parTransId="{74AFCF72-3954-4C5A-B120-D5CDB44F9F92}" sibTransId="{B0787C97-DBAD-40A4-A441-03AE997DE7C4}"/>
    <dgm:cxn modelId="{BCF053E3-0449-437C-85D6-1433CC55C7AB}" srcId="{AF51FF3D-0905-4914-ADF9-4DE2829402C3}" destId="{0265830F-AD8E-41E8-8F9A-ABDB47418F87}" srcOrd="1" destOrd="0" parTransId="{0199D437-38BA-47DE-90F8-B79B7FFB82FC}" sibTransId="{16D27F0F-D203-4614-BF0E-955D940F4417}"/>
    <dgm:cxn modelId="{5070BDFF-2A5C-413C-A119-358F06736EF9}" type="presOf" srcId="{F7A2B0F5-C64E-47DB-B751-F9FDFD9F3509}" destId="{4C716DB0-29DD-453F-8C1A-323BFE632778}" srcOrd="0" destOrd="0" presId="urn:microsoft.com/office/officeart/2005/8/layout/cycle8"/>
    <dgm:cxn modelId="{975B82FF-F655-4D41-886C-78C03CD9F59A}" type="presParOf" srcId="{E75F167F-4B1B-41E8-9B29-49DADF8EEA65}" destId="{4C716DB0-29DD-453F-8C1A-323BFE632778}" srcOrd="0" destOrd="0" presId="urn:microsoft.com/office/officeart/2005/8/layout/cycle8"/>
    <dgm:cxn modelId="{27768D8A-1266-4A45-8862-9B536B3ACC7E}" type="presParOf" srcId="{E75F167F-4B1B-41E8-9B29-49DADF8EEA65}" destId="{BBA0AFC4-DBE1-4EC1-A7D9-7A1D417B9A14}" srcOrd="1" destOrd="0" presId="urn:microsoft.com/office/officeart/2005/8/layout/cycle8"/>
    <dgm:cxn modelId="{15A7F11D-08D5-4261-B47B-841F49AA157B}" type="presParOf" srcId="{E75F167F-4B1B-41E8-9B29-49DADF8EEA65}" destId="{1DF29E23-48D5-4EC7-A1CA-21E4E2EE045F}" srcOrd="2" destOrd="0" presId="urn:microsoft.com/office/officeart/2005/8/layout/cycle8"/>
    <dgm:cxn modelId="{E69776C1-33EE-4ADE-A090-2F74166AA681}" type="presParOf" srcId="{E75F167F-4B1B-41E8-9B29-49DADF8EEA65}" destId="{F4F65E6D-AA60-4866-8BC0-C280147F3383}" srcOrd="3" destOrd="0" presId="urn:microsoft.com/office/officeart/2005/8/layout/cycle8"/>
    <dgm:cxn modelId="{948740D2-5AF8-44B7-95CE-F7C351ECB32B}" type="presParOf" srcId="{E75F167F-4B1B-41E8-9B29-49DADF8EEA65}" destId="{0ADAD1F5-D226-4572-8169-4B518529DEC5}" srcOrd="4" destOrd="0" presId="urn:microsoft.com/office/officeart/2005/8/layout/cycle8"/>
    <dgm:cxn modelId="{6AB1DBE0-E757-45F2-A6D2-2FDB0E78617F}" type="presParOf" srcId="{E75F167F-4B1B-41E8-9B29-49DADF8EEA65}" destId="{D5F3DBAF-4938-4F97-9CEE-5BF7A16D3E05}" srcOrd="5" destOrd="0" presId="urn:microsoft.com/office/officeart/2005/8/layout/cycle8"/>
    <dgm:cxn modelId="{785A0E75-E309-441A-BFD6-08FC6F677C95}" type="presParOf" srcId="{E75F167F-4B1B-41E8-9B29-49DADF8EEA65}" destId="{743EFE67-7AF5-48CD-ABEE-6B6A1118E242}" srcOrd="6" destOrd="0" presId="urn:microsoft.com/office/officeart/2005/8/layout/cycle8"/>
    <dgm:cxn modelId="{6008A08E-9CCF-4252-A74D-9B928AC9E1D2}" type="presParOf" srcId="{E75F167F-4B1B-41E8-9B29-49DADF8EEA65}" destId="{A2C2056E-555A-483E-B8F0-938306C36935}" srcOrd="7" destOrd="0" presId="urn:microsoft.com/office/officeart/2005/8/layout/cycle8"/>
    <dgm:cxn modelId="{3E61457D-096A-433E-9F4E-FEE3782DD210}" type="presParOf" srcId="{E75F167F-4B1B-41E8-9B29-49DADF8EEA65}" destId="{D222D88D-6CFB-4D3B-AA3C-8E17172845E8}" srcOrd="8" destOrd="0" presId="urn:microsoft.com/office/officeart/2005/8/layout/cycle8"/>
    <dgm:cxn modelId="{77CFDA1A-CBC2-46E4-AC3C-6144FEA10E14}" type="presParOf" srcId="{E75F167F-4B1B-41E8-9B29-49DADF8EEA65}" destId="{3A33593D-4BBC-49F1-B861-75DEF9A481E7}" srcOrd="9" destOrd="0" presId="urn:microsoft.com/office/officeart/2005/8/layout/cycle8"/>
    <dgm:cxn modelId="{81DCFBE9-7978-41CF-9829-E14247BB696F}" type="presParOf" srcId="{E75F167F-4B1B-41E8-9B29-49DADF8EEA65}" destId="{9B3C55FF-0CF4-4CD2-AF34-3492BEBACC6A}" srcOrd="10" destOrd="0" presId="urn:microsoft.com/office/officeart/2005/8/layout/cycle8"/>
    <dgm:cxn modelId="{80FCD1B8-79AD-4E1E-ABDC-9B53BD912021}" type="presParOf" srcId="{E75F167F-4B1B-41E8-9B29-49DADF8EEA65}" destId="{D30D5FE4-BC42-4772-A220-A2B78BC4AD98}" srcOrd="11" destOrd="0" presId="urn:microsoft.com/office/officeart/2005/8/layout/cycle8"/>
    <dgm:cxn modelId="{9C582F93-EFB7-4666-AA11-4ACD9A102B4C}" type="presParOf" srcId="{E75F167F-4B1B-41E8-9B29-49DADF8EEA65}" destId="{BA71E7D7-CC66-4602-A486-E7008A3F5D66}" srcOrd="12" destOrd="0" presId="urn:microsoft.com/office/officeart/2005/8/layout/cycle8"/>
    <dgm:cxn modelId="{2EDC78F2-702E-444D-BE5E-1790BF801B7D}" type="presParOf" srcId="{E75F167F-4B1B-41E8-9B29-49DADF8EEA65}" destId="{D891AD0E-DC94-44D9-B89E-BABB22318278}" srcOrd="13" destOrd="0" presId="urn:microsoft.com/office/officeart/2005/8/layout/cycle8"/>
    <dgm:cxn modelId="{ABF113E0-90DF-43F2-87C5-53844A497A66}" type="presParOf" srcId="{E75F167F-4B1B-41E8-9B29-49DADF8EEA65}" destId="{4F580E6E-8AC4-4DF6-9AFA-C9A17392994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9A45E-33F8-44B2-A180-2B5FC53F00B3}">
      <dsp:nvSpPr>
        <dsp:cNvPr id="0" name=""/>
        <dsp:cNvSpPr/>
      </dsp:nvSpPr>
      <dsp:spPr>
        <a:xfrm>
          <a:off x="3482380" y="0"/>
          <a:ext cx="3626710" cy="3626710"/>
        </a:xfrm>
        <a:prstGeom prst="triangl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L" sz="6500" kern="1200" dirty="0"/>
        </a:p>
      </dsp:txBody>
      <dsp:txXfrm>
        <a:off x="4389058" y="1813355"/>
        <a:ext cx="1813355" cy="18133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16DB0-29DD-453F-8C1A-323BFE632778}">
      <dsp:nvSpPr>
        <dsp:cNvPr id="0" name=""/>
        <dsp:cNvSpPr/>
      </dsp:nvSpPr>
      <dsp:spPr>
        <a:xfrm>
          <a:off x="1517028" y="266196"/>
          <a:ext cx="3440075" cy="3440075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 Area, Environment, Setting </a:t>
          </a:r>
          <a:endParaRPr lang="en-NL" sz="1600" kern="1200" dirty="0">
            <a:solidFill>
              <a:schemeClr val="tx2"/>
            </a:solidFill>
          </a:endParaRPr>
        </a:p>
      </dsp:txBody>
      <dsp:txXfrm>
        <a:off x="3330030" y="995164"/>
        <a:ext cx="1228598" cy="1023832"/>
      </dsp:txXfrm>
    </dsp:sp>
    <dsp:sp modelId="{0ADAD1F5-D226-4572-8169-4B518529DEC5}">
      <dsp:nvSpPr>
        <dsp:cNvPr id="0" name=""/>
        <dsp:cNvSpPr/>
      </dsp:nvSpPr>
      <dsp:spPr>
        <a:xfrm>
          <a:off x="1446179" y="389056"/>
          <a:ext cx="3440075" cy="344007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 ‘Citizenship’ </a:t>
          </a:r>
          <a:endParaRPr lang="en-NL" sz="1600" kern="1200" dirty="0">
            <a:solidFill>
              <a:schemeClr val="tx2"/>
            </a:solidFill>
          </a:endParaRPr>
        </a:p>
      </dsp:txBody>
      <dsp:txXfrm>
        <a:off x="2265244" y="2621009"/>
        <a:ext cx="1842897" cy="900972"/>
      </dsp:txXfrm>
    </dsp:sp>
    <dsp:sp modelId="{D222D88D-6CFB-4D3B-AA3C-8E17172845E8}">
      <dsp:nvSpPr>
        <dsp:cNvPr id="0" name=""/>
        <dsp:cNvSpPr/>
      </dsp:nvSpPr>
      <dsp:spPr>
        <a:xfrm>
          <a:off x="1375330" y="266196"/>
          <a:ext cx="3440075" cy="3440075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 ‘Wicked Problem’</a:t>
          </a:r>
          <a:endParaRPr lang="en-NL" sz="1600" kern="1200" dirty="0">
            <a:solidFill>
              <a:schemeClr val="tx2"/>
            </a:solidFill>
          </a:endParaRPr>
        </a:p>
      </dsp:txBody>
      <dsp:txXfrm>
        <a:off x="1773805" y="995164"/>
        <a:ext cx="1228598" cy="1023832"/>
      </dsp:txXfrm>
    </dsp:sp>
    <dsp:sp modelId="{BA71E7D7-CC66-4602-A486-E7008A3F5D66}">
      <dsp:nvSpPr>
        <dsp:cNvPr id="0" name=""/>
        <dsp:cNvSpPr/>
      </dsp:nvSpPr>
      <dsp:spPr>
        <a:xfrm>
          <a:off x="1304355" y="53239"/>
          <a:ext cx="3865989" cy="386598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1AD0E-DC94-44D9-B89E-BABB22318278}">
      <dsp:nvSpPr>
        <dsp:cNvPr id="0" name=""/>
        <dsp:cNvSpPr/>
      </dsp:nvSpPr>
      <dsp:spPr>
        <a:xfrm>
          <a:off x="1233222" y="175881"/>
          <a:ext cx="3865989" cy="386598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80E6E-8AC4-4DF6-9AFA-C9A173929948}">
      <dsp:nvSpPr>
        <dsp:cNvPr id="0" name=""/>
        <dsp:cNvSpPr/>
      </dsp:nvSpPr>
      <dsp:spPr>
        <a:xfrm>
          <a:off x="1162089" y="53239"/>
          <a:ext cx="3865989" cy="386598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66D5BDF-1278-45B1-A4B0-98E0BF1D0C98}" type="datetimeFigureOut">
              <a:rPr lang="nl-NL" smtClean="0"/>
              <a:t>10-6-2019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BBACA46-55A4-4419-BF83-5E4F53076A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64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8374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147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5801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31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0189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88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farmowner</a:t>
            </a:r>
            <a:r>
              <a:rPr lang="nl-NL" dirty="0"/>
              <a:t> was </a:t>
            </a:r>
            <a:r>
              <a:rPr lang="nl-NL" dirty="0" err="1"/>
              <a:t>denied</a:t>
            </a:r>
            <a:r>
              <a:rPr lang="nl-NL" dirty="0"/>
              <a:t> a council permit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build</a:t>
            </a:r>
            <a:r>
              <a:rPr lang="nl-NL" dirty="0"/>
              <a:t> a horse shelter. </a:t>
            </a:r>
            <a:r>
              <a:rPr lang="nl-NL" dirty="0" err="1"/>
              <a:t>Fortunatelly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a permit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build</a:t>
            </a:r>
            <a:r>
              <a:rPr lang="nl-NL" dirty="0"/>
              <a:t> a </a:t>
            </a:r>
            <a:r>
              <a:rPr lang="nl-NL" dirty="0" err="1"/>
              <a:t>table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chairs</a:t>
            </a:r>
            <a:r>
              <a:rPr lang="nl-NL" dirty="0"/>
              <a:t>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624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Huge </a:t>
            </a:r>
            <a:r>
              <a:rPr lang="nl-NL" dirty="0" err="1"/>
              <a:t>improvements</a:t>
            </a:r>
            <a:r>
              <a:rPr lang="nl-NL" dirty="0"/>
              <a:t>, but at </a:t>
            </a:r>
            <a:r>
              <a:rPr lang="nl-NL" dirty="0" err="1"/>
              <a:t>huge</a:t>
            </a:r>
            <a:r>
              <a:rPr lang="nl-NL" dirty="0"/>
              <a:t> </a:t>
            </a:r>
            <a:r>
              <a:rPr lang="nl-NL" dirty="0" err="1"/>
              <a:t>amounts</a:t>
            </a:r>
            <a:r>
              <a:rPr lang="nl-NL" dirty="0"/>
              <a:t> of </a:t>
            </a:r>
            <a:r>
              <a:rPr lang="nl-NL" dirty="0" err="1"/>
              <a:t>costs</a:t>
            </a:r>
            <a:r>
              <a:rPr lang="nl-NL" dirty="0"/>
              <a:t>…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resulted</a:t>
            </a:r>
            <a:r>
              <a:rPr lang="nl-NL" dirty="0"/>
              <a:t> in more </a:t>
            </a:r>
            <a:r>
              <a:rPr lang="nl-NL" dirty="0" err="1"/>
              <a:t>regulations</a:t>
            </a:r>
            <a:r>
              <a:rPr lang="nl-NL" dirty="0"/>
              <a:t>, </a:t>
            </a:r>
            <a:r>
              <a:rPr lang="nl-NL" dirty="0" err="1"/>
              <a:t>transparancy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accountability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189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3499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5921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0293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5100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5249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40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Loading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erasing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CA46-55A4-4419-BF83-5E4F53076AC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25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EE685-80BE-4A2D-AC88-6809776C9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A76990-2F94-4CEC-8294-4CAC92654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4C7E4C-A6CC-46CF-96DF-36F632929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BE5CC3-ECD1-4272-A8A3-0F301E9D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F84D3C-7ECC-43CE-AAEC-8D48E973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4404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A68A6-A4A4-4817-979B-C2883762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7A3722-7D8B-4B3E-ABDE-B31875E75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238ADC-83FB-44C1-99FA-77C8C8AD8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4C27D6-C709-4BD1-92C8-C3556907B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C1D766-A434-4DFE-9C6E-A9BD71EF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093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A5D730B-03CC-4D61-965D-CD0FC2D74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E9C29C7-BB5C-431B-A6E3-AE072A3B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B9CC85-D476-4197-B319-0D1CA61D2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27C28C-B712-4571-A2C7-4BDB180B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B8262D-64CF-4441-82EF-2AE1FC7C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6908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249F6-40E7-497D-9FED-5B5A09BA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B690DF-7792-4FF3-AE55-DBE42AB67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D99D29-02F4-46A8-91B2-99DEDE496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FF127E-0F86-442B-A7D0-4DB6F17E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7FB23D-6D63-47E2-840B-B4D49F18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3250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381FA-C8F6-4C5C-B55F-A69112C3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5BBC2C-67A8-4FC5-B657-540FFBD7A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1E8074-453D-4A9E-8A5F-31C57EA3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12718D-FE92-4F6A-AD45-F0452CC3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7FC0A5-D8E6-41A9-99D1-BABECD35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7844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4E6DC-5C79-46C8-90D8-8CAF063C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049264-460D-4900-8CF9-72A2C711E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38126C2-75AD-4BDD-A86D-FCF897ADF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03EBC8-C443-4637-8C0B-15E889264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73DF5B-F46F-411A-A0F3-98B92F00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E418D95-EB02-4441-9377-1E673006A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0091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DCFCCE-6856-4F6C-947A-1EB4F50A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D36715-7BE8-4CE2-BFDC-D6F0BFA3A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99CF6FE-F40E-49FC-91C4-C1AC50E1F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3573E0-FC01-4EF4-9255-66279A1E3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24012FE-0F4C-4B53-AD97-A00C1480E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87A36F3-FCFD-4243-8620-BFD5A18F3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00FFEF6-9AF7-4748-A97C-1A44BC29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61D163C-16E3-4CCC-A1DB-47680888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1295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42EAB-AA36-4938-95DF-F20BFBA2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E8ADA0E-F238-4F31-83A1-FC302CBE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89175F-45B0-4A68-8EE8-2B5CADAD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C997713-FD77-465F-A7AF-67A1B1688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7387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B3D6170-2F43-4159-BA71-950F7008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A55F5B6-6FC6-40F5-9562-E6920059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D2E77BD-6604-4B39-BCC5-25B1A1B7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0253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4DDB7-FC3A-4C4E-BB68-B3BB7957A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6A8C7B-D192-45B1-8A22-95F1B31DB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F94672-9722-4085-AFEC-810C08923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798A8D-34EF-40AF-84AE-3354F2AE8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31571F-9929-494A-948A-E95194189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87A961-859A-41B3-8125-D59772A0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9786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2B576-EE67-4CF4-8D4F-780B32A7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E9DD01-EFB2-4D88-BEEF-646B0B772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CF22B0-67F4-4EE2-A977-04F106D4D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77F5472-DFE7-4D1A-A239-7204E5C4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815128-0F36-49BE-B36B-B975508F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DBFDA7B-95D5-4A2B-9DB0-8F0C4CD3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7325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A152BF4-B434-4D84-A257-90F13472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BC06A7-A512-4F33-A436-7C84C49E5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ED5CD2-C99F-477A-87BE-914A52EB3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BE443-A4F3-40FD-9F72-9E8B0FA7A80D}" type="datetimeFigureOut">
              <a:rPr lang="en-NL" smtClean="0"/>
              <a:t>06/10/2019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3AD3A9-FA3F-427C-8939-0F8E2B38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BF6E1F-4490-4667-B3E5-2388DB32F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2A300-D18F-4411-93D6-4B87100D985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7354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95.crdownload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crdownload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05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microsoft.com/office/2007/relationships/hdphoto" Target="../media/hdphoto9.wdp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3" Type="http://schemas.openxmlformats.org/officeDocument/2006/relationships/image" Target="../media/image2.jp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41.jpg"/><Relationship Id="rId21" Type="http://schemas.openxmlformats.org/officeDocument/2006/relationships/image" Target="../media/image56.svg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svg"/><Relationship Id="rId5" Type="http://schemas.openxmlformats.org/officeDocument/2006/relationships/image" Target="../media/image32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31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3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66.jpg"/><Relationship Id="rId21" Type="http://schemas.openxmlformats.org/officeDocument/2006/relationships/image" Target="../media/image82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78.svg"/><Relationship Id="rId25" Type="http://schemas.openxmlformats.org/officeDocument/2006/relationships/image" Target="../media/image8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9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24" Type="http://schemas.openxmlformats.org/officeDocument/2006/relationships/image" Target="../media/image85.png"/><Relationship Id="rId5" Type="http://schemas.openxmlformats.org/officeDocument/2006/relationships/image" Target="../media/image68.svg"/><Relationship Id="rId15" Type="http://schemas.openxmlformats.org/officeDocument/2006/relationships/image" Target="../media/image6.svg"/><Relationship Id="rId23" Type="http://schemas.openxmlformats.org/officeDocument/2006/relationships/image" Target="../media/image84.svg"/><Relationship Id="rId28" Type="http://schemas.openxmlformats.org/officeDocument/2006/relationships/image" Target="../media/image89.png"/><Relationship Id="rId10" Type="http://schemas.openxmlformats.org/officeDocument/2006/relationships/image" Target="../media/image73.png"/><Relationship Id="rId19" Type="http://schemas.openxmlformats.org/officeDocument/2006/relationships/image" Target="../media/image80.svg"/><Relationship Id="rId31" Type="http://schemas.openxmlformats.org/officeDocument/2006/relationships/image" Target="../media/image92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5.png"/><Relationship Id="rId22" Type="http://schemas.openxmlformats.org/officeDocument/2006/relationships/image" Target="../media/image83.png"/><Relationship Id="rId27" Type="http://schemas.openxmlformats.org/officeDocument/2006/relationships/image" Target="../media/image88.svg"/><Relationship Id="rId30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48080F6-58E8-440E-952F-4F757CC26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9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29771C-0FCD-48C1-A777-919042374C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Lost in control - Refocus on purpose</a:t>
            </a:r>
            <a:endParaRPr lang="en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63B27F-55D2-45EB-A4A7-2860852A0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Dr. Marius </a:t>
            </a:r>
            <a:r>
              <a:rPr lang="nl-NL" dirty="0" err="1"/>
              <a:t>Buiting</a:t>
            </a:r>
            <a:r>
              <a:rPr lang="nl-NL" dirty="0"/>
              <a:t>, </a:t>
            </a:r>
          </a:p>
          <a:p>
            <a:r>
              <a:rPr lang="nl-NL" dirty="0" err="1"/>
              <a:t>Stratford</a:t>
            </a:r>
            <a:r>
              <a:rPr lang="nl-NL" dirty="0"/>
              <a:t> </a:t>
            </a:r>
            <a:r>
              <a:rPr lang="nl-NL" dirty="0" err="1"/>
              <a:t>upon</a:t>
            </a:r>
            <a:r>
              <a:rPr lang="nl-NL" dirty="0"/>
              <a:t> Avon 2019</a:t>
            </a:r>
          </a:p>
        </p:txBody>
      </p:sp>
    </p:spTree>
    <p:extLst>
      <p:ext uri="{BB962C8B-B14F-4D97-AF65-F5344CB8AC3E}">
        <p14:creationId xmlns:p14="http://schemas.microsoft.com/office/powerpoint/2010/main" val="1117492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ijdelijke aanduiding voor inhoud 4">
            <a:extLst>
              <a:ext uri="{FF2B5EF4-FFF2-40B4-BE49-F238E27FC236}">
                <a16:creationId xmlns:a16="http://schemas.microsoft.com/office/drawing/2014/main" id="{20CF3CD8-3B00-402C-92A4-DCA8552D31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350493"/>
              </p:ext>
            </p:extLst>
          </p:nvPr>
        </p:nvGraphicFramePr>
        <p:xfrm>
          <a:off x="-2119252" y="1707219"/>
          <a:ext cx="10515600" cy="3626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0E3D738-017F-4890-8177-DCFC905064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6813274"/>
              </p:ext>
            </p:extLst>
          </p:nvPr>
        </p:nvGraphicFramePr>
        <p:xfrm>
          <a:off x="5615562" y="1612262"/>
          <a:ext cx="6332434" cy="4095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93650B4F-9655-4437-810C-38F46BD3734C}"/>
              </a:ext>
            </a:extLst>
          </p:cNvPr>
          <p:cNvSpPr txBox="1"/>
          <p:nvPr/>
        </p:nvSpPr>
        <p:spPr>
          <a:xfrm>
            <a:off x="2412601" y="1069418"/>
            <a:ext cx="160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 &amp; Management</a:t>
            </a:r>
            <a:endParaRPr kumimoji="0" lang="en-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14CC1F7-3934-46B0-A3AB-FAAEC4AE8FC7}"/>
              </a:ext>
            </a:extLst>
          </p:cNvPr>
          <p:cNvSpPr txBox="1"/>
          <p:nvPr/>
        </p:nvSpPr>
        <p:spPr>
          <a:xfrm>
            <a:off x="108287" y="5336050"/>
            <a:ext cx="2106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&amp; Client Participation</a:t>
            </a:r>
            <a:endParaRPr kumimoji="0" lang="en-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753E7B5-7B43-402E-934C-0D216F8DD079}"/>
              </a:ext>
            </a:extLst>
          </p:cNvPr>
          <p:cNvSpPr txBox="1"/>
          <p:nvPr/>
        </p:nvSpPr>
        <p:spPr>
          <a:xfrm>
            <a:off x="3979985" y="5333929"/>
            <a:ext cx="2627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Professional/Employee Participation</a:t>
            </a:r>
            <a:endParaRPr kumimoji="0" lang="en-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16481D92-373C-4314-8C2A-E6C26EC061B8}"/>
              </a:ext>
            </a:extLst>
          </p:cNvPr>
          <p:cNvSpPr/>
          <p:nvPr/>
        </p:nvSpPr>
        <p:spPr>
          <a:xfrm>
            <a:off x="3035771" y="2129513"/>
            <a:ext cx="223340" cy="21364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746839AA-9811-469E-964A-0CADDA01E96D}"/>
              </a:ext>
            </a:extLst>
          </p:cNvPr>
          <p:cNvSpPr/>
          <p:nvPr/>
        </p:nvSpPr>
        <p:spPr>
          <a:xfrm>
            <a:off x="2654100" y="2877473"/>
            <a:ext cx="223340" cy="21364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A5822251-DA5F-4A8F-BD79-503C8DA36206}"/>
              </a:ext>
            </a:extLst>
          </p:cNvPr>
          <p:cNvSpPr/>
          <p:nvPr/>
        </p:nvSpPr>
        <p:spPr>
          <a:xfrm>
            <a:off x="3035771" y="2877472"/>
            <a:ext cx="223340" cy="21364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C9DC4BAB-6A8A-415A-9913-8E91321B8F12}"/>
              </a:ext>
            </a:extLst>
          </p:cNvPr>
          <p:cNvSpPr/>
          <p:nvPr/>
        </p:nvSpPr>
        <p:spPr>
          <a:xfrm>
            <a:off x="3417442" y="2877472"/>
            <a:ext cx="223340" cy="21364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8B77176C-CEA6-409E-A0E9-FCDB5BF444A1}"/>
              </a:ext>
            </a:extLst>
          </p:cNvPr>
          <p:cNvSpPr/>
          <p:nvPr/>
        </p:nvSpPr>
        <p:spPr>
          <a:xfrm>
            <a:off x="2103471" y="4989708"/>
            <a:ext cx="223340" cy="21364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AE5005E1-342C-49C0-ABBB-75EC99763625}"/>
              </a:ext>
            </a:extLst>
          </p:cNvPr>
          <p:cNvSpPr/>
          <p:nvPr/>
        </p:nvSpPr>
        <p:spPr>
          <a:xfrm>
            <a:off x="1646271" y="4989708"/>
            <a:ext cx="223340" cy="21364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0F03B6DB-48E6-4396-AE40-9CEAA3F726E1}"/>
              </a:ext>
            </a:extLst>
          </p:cNvPr>
          <p:cNvSpPr/>
          <p:nvPr/>
        </p:nvSpPr>
        <p:spPr>
          <a:xfrm>
            <a:off x="3979985" y="4989707"/>
            <a:ext cx="223340" cy="21364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BAA98D76-11B0-401A-BE6E-41A12A1C5E83}"/>
              </a:ext>
            </a:extLst>
          </p:cNvPr>
          <p:cNvSpPr/>
          <p:nvPr/>
        </p:nvSpPr>
        <p:spPr>
          <a:xfrm>
            <a:off x="3523182" y="4989707"/>
            <a:ext cx="223340" cy="21364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7AE95AB1-96C5-478B-BC5A-3A829C32C1FD}"/>
              </a:ext>
            </a:extLst>
          </p:cNvPr>
          <p:cNvSpPr/>
          <p:nvPr/>
        </p:nvSpPr>
        <p:spPr>
          <a:xfrm>
            <a:off x="3026878" y="4989706"/>
            <a:ext cx="223340" cy="21364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CE46CC0B-5ED8-48AE-AE78-7839E3D4A395}"/>
              </a:ext>
            </a:extLst>
          </p:cNvPr>
          <p:cNvSpPr/>
          <p:nvPr/>
        </p:nvSpPr>
        <p:spPr>
          <a:xfrm>
            <a:off x="2561076" y="4989707"/>
            <a:ext cx="223340" cy="21364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1B9E39BC-64EB-4132-AD77-4835D4FC4D53}"/>
              </a:ext>
            </a:extLst>
          </p:cNvPr>
          <p:cNvSpPr/>
          <p:nvPr/>
        </p:nvSpPr>
        <p:spPr>
          <a:xfrm>
            <a:off x="4437987" y="4989706"/>
            <a:ext cx="223340" cy="21364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2CE0AC6-0910-42FE-886D-3CF552586FD0}"/>
              </a:ext>
            </a:extLst>
          </p:cNvPr>
          <p:cNvSpPr txBox="1"/>
          <p:nvPr/>
        </p:nvSpPr>
        <p:spPr>
          <a:xfrm>
            <a:off x="1492682" y="6348495"/>
            <a:ext cx="344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Formal and Hierarchical Structure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6F5E6A5-5DC1-41CA-92C2-91C1E41A8792}"/>
              </a:ext>
            </a:extLst>
          </p:cNvPr>
          <p:cNvSpPr txBox="1"/>
          <p:nvPr/>
        </p:nvSpPr>
        <p:spPr>
          <a:xfrm>
            <a:off x="7138068" y="6348495"/>
            <a:ext cx="344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Energy+ driven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8DCB4127-5F2F-4718-A49F-B66BE05BE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-1526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Shifting paradigms of Governance in Society</a:t>
            </a:r>
            <a:endParaRPr lang="en-NL" sz="3200" dirty="0"/>
          </a:p>
        </p:txBody>
      </p:sp>
    </p:spTree>
    <p:extLst>
      <p:ext uri="{BB962C8B-B14F-4D97-AF65-F5344CB8AC3E}">
        <p14:creationId xmlns:p14="http://schemas.microsoft.com/office/powerpoint/2010/main" val="1673231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8DCB4127-5F2F-4718-A49F-B66BE05BE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-1526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Shifting paradigms of Governance in Society</a:t>
            </a:r>
            <a:endParaRPr lang="en-NL" sz="3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AC300B-C397-4486-B7CD-6F05D2F9F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66" b="95402" l="3875" r="94000">
                        <a14:foregroundMark x1="17466" y1="55384" x2="17375" y2="56092"/>
                        <a14:foregroundMark x1="17789" y1="52872" x2="17735" y2="53296"/>
                        <a14:foregroundMark x1="18014" y1="51117" x2="17946" y2="51648"/>
                        <a14:foregroundMark x1="19000" y1="43448" x2="18133" y2="50193"/>
                        <a14:foregroundMark x1="8635" y1="81039" x2="5375" y2="90345"/>
                        <a14:foregroundMark x1="12321" y1="70519" x2="10927" y2="74497"/>
                        <a14:foregroundMark x1="17375" y1="56092" x2="14561" y2="64124"/>
                        <a14:foregroundMark x1="6743" y1="91250" x2="11625" y2="94483"/>
                        <a14:foregroundMark x1="5375" y1="90345" x2="6345" y2="90987"/>
                        <a14:foregroundMark x1="14856" y1="94380" x2="17792" y2="94287"/>
                        <a14:foregroundMark x1="11625" y1="94483" x2="13530" y2="94423"/>
                        <a14:foregroundMark x1="33839" y1="94409" x2="40875" y2="94483"/>
                        <a14:foregroundMark x1="32390" y1="94394" x2="33623" y2="94407"/>
                        <a14:foregroundMark x1="24884" y1="94316" x2="32280" y2="94393"/>
                        <a14:foregroundMark x1="21241" y1="94278" x2="23961" y2="94306"/>
                        <a14:foregroundMark x1="40875" y1="94483" x2="47125" y2="91494"/>
                        <a14:foregroundMark x1="38699" y1="61903" x2="37151" y2="56466"/>
                        <a14:foregroundMark x1="40669" y1="68822" x2="39546" y2="64878"/>
                        <a14:foregroundMark x1="41393" y1="71363" x2="40743" y2="69081"/>
                        <a14:foregroundMark x1="42576" y1="75519" x2="42349" y2="74720"/>
                        <a14:foregroundMark x1="44972" y1="83932" x2="43168" y2="77595"/>
                        <a14:foregroundMark x1="47125" y1="91494" x2="45731" y2="86596"/>
                        <a14:foregroundMark x1="20436" y1="41383" x2="18000" y2="47356"/>
                        <a14:foregroundMark x1="26408" y1="26739" x2="23889" y2="32916"/>
                        <a14:foregroundMark x1="69356" y1="28059" x2="62196" y2="34847"/>
                        <a14:foregroundMark x1="73250" y1="24368" x2="69797" y2="27642"/>
                        <a14:foregroundMark x1="59979" y1="38991" x2="57665" y2="45309"/>
                        <a14:foregroundMark x1="56647" y1="55244" x2="56500" y2="58621"/>
                        <a14:foregroundMark x1="56890" y1="49655" x2="56854" y2="50488"/>
                        <a14:foregroundMark x1="57000" y1="47126" x2="56940" y2="48506"/>
                        <a14:foregroundMark x1="56896" y1="60078" x2="58550" y2="66161"/>
                        <a14:foregroundMark x1="56500" y1="58621" x2="56607" y2="59014"/>
                        <a14:foregroundMark x1="67977" y1="84179" x2="70000" y2="87586"/>
                        <a14:foregroundMark x1="67071" y1="82654" x2="67933" y2="84106"/>
                        <a14:foregroundMark x1="60327" y1="71296" x2="63800" y2="77145"/>
                        <a14:foregroundMark x1="72662" y1="88617" x2="76287" y2="90021"/>
                        <a14:foregroundMark x1="70000" y1="87586" x2="70866" y2="87921"/>
                        <a14:foregroundMark x1="83310" y1="86320" x2="85140" y2="85129"/>
                        <a14:foregroundMark x1="89307" y1="79853" x2="90625" y2="78161"/>
                        <a14:foregroundMark x1="92979" y1="72389" x2="95125" y2="67126"/>
                        <a14:foregroundMark x1="91646" y1="75657" x2="91742" y2="75422"/>
                        <a14:foregroundMark x1="90625" y1="78161" x2="90813" y2="77701"/>
                        <a14:foregroundMark x1="95650" y1="57466" x2="95750" y2="55632"/>
                        <a14:foregroundMark x1="95125" y1="67126" x2="95535" y2="59584"/>
                        <a14:foregroundMark x1="95388" y1="53237" x2="93875" y2="43218"/>
                        <a14:foregroundMark x1="95513" y1="54066" x2="95466" y2="53758"/>
                        <a14:foregroundMark x1="88829" y1="30668" x2="83290" y2="26525"/>
                        <a14:foregroundMark x1="89404" y1="31099" x2="88947" y2="30757"/>
                        <a14:foregroundMark x1="81183" y1="25925" x2="75375" y2="26897"/>
                        <a14:foregroundMark x1="75375" y1="26897" x2="72000" y2="29195"/>
                        <a14:foregroundMark x1="81750" y1="36322" x2="81000" y2="48046"/>
                        <a14:foregroundMark x1="72523" y1="42069" x2="69625" y2="44368"/>
                        <a14:foregroundMark x1="76000" y1="39310" x2="72523" y2="42069"/>
                        <a14:foregroundMark x1="69625" y1="44368" x2="69270" y2="44409"/>
                        <a14:foregroundMark x1="68500" y1="52184" x2="70375" y2="55862"/>
                        <a14:foregroundMark x1="75875" y1="51954" x2="78375" y2="53333"/>
                        <a14:foregroundMark x1="84875" y1="56552" x2="87375" y2="58161"/>
                        <a14:foregroundMark x1="86625" y1="67126" x2="87500" y2="70115"/>
                        <a14:foregroundMark x1="86500" y1="90805" x2="89250" y2="87586"/>
                        <a14:foregroundMark x1="91625" y1="83448" x2="90294" y2="82836"/>
                        <a14:foregroundMark x1="87289" y1="88158" x2="85332" y2="88957"/>
                        <a14:foregroundMark x1="67205" y1="88046" x2="64750" y2="88046"/>
                        <a14:foregroundMark x1="68250" y1="88046" x2="67292" y2="88046"/>
                        <a14:foregroundMark x1="63750" y1="78621" x2="61750" y2="78851"/>
                        <a14:foregroundMark x1="76000" y1="67126" x2="67625" y2="67816"/>
                        <a14:foregroundMark x1="83500" y1="64598" x2="78750" y2="62989"/>
                        <a14:foregroundMark x1="86500" y1="67586" x2="86500" y2="67586"/>
                        <a14:foregroundMark x1="23250" y1="61149" x2="26625" y2="62759"/>
                        <a14:foregroundMark x1="25244" y1="71999" x2="27625" y2="72184"/>
                        <a14:foregroundMark x1="24465" y1="71939" x2="25166" y2="71993"/>
                        <a14:foregroundMark x1="24242" y1="71921" x2="24410" y2="71934"/>
                        <a14:foregroundMark x1="18750" y1="71494" x2="24169" y2="71915"/>
                        <a14:foregroundMark x1="27625" y1="72184" x2="29125" y2="73333"/>
                        <a14:foregroundMark x1="24901" y1="82239" x2="28750" y2="81379"/>
                        <a14:foregroundMark x1="15375" y1="84368" x2="21451" y2="83010"/>
                        <a14:foregroundMark x1="28750" y1="81379" x2="29000" y2="81149"/>
                        <a14:foregroundMark x1="3875" y1="92414" x2="6867" y2="89291"/>
                        <a14:foregroundMark x1="78125" y1="92874" x2="74500" y2="92414"/>
                        <a14:foregroundMark x1="22125" y1="47126" x2="27500" y2="47126"/>
                        <a14:foregroundMark x1="27500" y1="47126" x2="31625" y2="47356"/>
                        <a14:foregroundMark x1="8875" y1="77471" x2="9073" y2="77498"/>
                        <a14:foregroundMark x1="17069" y1="76523" x2="17401" y2="76345"/>
                        <a14:foregroundMark x1="24250" y1="82069" x2="24250" y2="82069"/>
                        <a14:foregroundMark x1="24625" y1="82299" x2="24000" y2="82759"/>
                        <a14:foregroundMark x1="20250" y1="83908" x2="20750" y2="85057"/>
                        <a14:foregroundMark x1="38291" y1="83678" x2="39125" y2="84598"/>
                        <a14:foregroundMark x1="38121" y1="83491" x2="38291" y2="83678"/>
                        <a14:foregroundMark x1="37622" y1="82940" x2="37826" y2="83165"/>
                        <a14:foregroundMark x1="36625" y1="81839" x2="37475" y2="82777"/>
                        <a14:foregroundMark x1="35375" y1="80460" x2="36625" y2="81839"/>
                        <a14:foregroundMark x1="34016" y1="84138" x2="33250" y2="82529"/>
                        <a14:foregroundMark x1="35000" y1="86207" x2="34016" y2="84138"/>
                        <a14:foregroundMark x1="34250" y1="90805" x2="35250" y2="92184"/>
                        <a14:foregroundMark x1="38375" y1="88966" x2="39625" y2="90115"/>
                        <a14:foregroundMark x1="78000" y1="74023" x2="75000" y2="80920"/>
                        <a14:foregroundMark x1="75000" y1="80920" x2="74875" y2="80920"/>
                        <a14:foregroundMark x1="86750" y1="37701" x2="89500" y2="40000"/>
                        <a14:foregroundMark x1="90875" y1="42299" x2="94000" y2="44138"/>
                        <a14:foregroundMark x1="63136" y1="49331" x2="64000" y2="45517"/>
                        <a14:foregroundMark x1="62698" y1="51264" x2="63086" y2="49551"/>
                        <a14:foregroundMark x1="62125" y1="53793" x2="62698" y2="51264"/>
                        <a14:foregroundMark x1="64000" y1="45517" x2="63875" y2="44598"/>
                        <a14:foregroundMark x1="62125" y1="48966" x2="59875" y2="49195"/>
                        <a14:foregroundMark x1="61500" y1="54023" x2="59625" y2="53103"/>
                        <a14:foregroundMark x1="79125" y1="90345" x2="80875" y2="90345"/>
                        <a14:foregroundMark x1="78875" y1="93103" x2="79375" y2="95402"/>
                        <a14:backgroundMark x1="68250" y1="43448" x2="67125" y2="47126"/>
                        <a14:backgroundMark x1="21500" y1="37931" x2="25038" y2="43828"/>
                        <a14:backgroundMark x1="26173" y1="43828" x2="30125" y2="39310"/>
                        <a14:backgroundMark x1="30125" y1="39310" x2="31125" y2="35862"/>
                        <a14:backgroundMark x1="28875" y1="28046" x2="33500" y2="44828"/>
                        <a14:backgroundMark x1="38000" y1="53103" x2="32000" y2="53333"/>
                        <a14:backgroundMark x1="32000" y1="53333" x2="27250" y2="57241"/>
                        <a14:backgroundMark x1="27250" y1="57241" x2="22875" y2="52874"/>
                        <a14:backgroundMark x1="22875" y1="52874" x2="21000" y2="52874"/>
                        <a14:backgroundMark x1="16250" y1="66897" x2="21500" y2="67356"/>
                        <a14:backgroundMark x1="21500" y1="67356" x2="22250" y2="61839"/>
                        <a14:backgroundMark x1="18125" y1="54713" x2="17750" y2="50575"/>
                        <a14:backgroundMark x1="18000" y1="51034" x2="18000" y2="49425"/>
                        <a14:backgroundMark x1="17375" y1="53563" x2="17750" y2="55172"/>
                        <a14:backgroundMark x1="13000" y1="67126" x2="16125" y2="68506"/>
                        <a14:backgroundMark x1="24375" y1="66897" x2="31500" y2="68046"/>
                        <a14:backgroundMark x1="23750" y1="32874" x2="23250" y2="38391"/>
                        <a14:backgroundMark x1="28125" y1="22989" x2="28750" y2="28046"/>
                        <a14:backgroundMark x1="33750" y1="45517" x2="35250" y2="46897"/>
                        <a14:backgroundMark x1="35500" y1="50115" x2="34750" y2="49195"/>
                        <a14:backgroundMark x1="34250" y1="45287" x2="33625" y2="44368"/>
                        <a14:backgroundMark x1="9000" y1="77701" x2="14375" y2="78161"/>
                        <a14:backgroundMark x1="14375" y1="78161" x2="17250" y2="75862"/>
                        <a14:backgroundMark x1="17500" y1="76092" x2="22375" y2="77701"/>
                        <a14:backgroundMark x1="22375" y1="77701" x2="24375" y2="75402"/>
                        <a14:backgroundMark x1="24375" y1="72414" x2="24625" y2="70805"/>
                        <a14:backgroundMark x1="24250" y1="71954" x2="24125" y2="71724"/>
                        <a14:backgroundMark x1="37125" y1="66667" x2="40375" y2="61379"/>
                        <a14:backgroundMark x1="25500" y1="62989" x2="25500" y2="62989"/>
                        <a14:backgroundMark x1="37875" y1="78621" x2="44625" y2="69195"/>
                        <a14:backgroundMark x1="34354" y1="86759" x2="30500" y2="86437"/>
                        <a14:backgroundMark x1="36000" y1="86897" x2="35139" y2="86825"/>
                        <a14:backgroundMark x1="24125" y1="84368" x2="18375" y2="87126"/>
                        <a14:backgroundMark x1="22138" y1="83335" x2="24375" y2="83678"/>
                        <a14:backgroundMark x1="7250" y1="88046" x2="8500" y2="87586"/>
                        <a14:backgroundMark x1="13875" y1="93563" x2="15000" y2="94023"/>
                        <a14:backgroundMark x1="18875" y1="92644" x2="20500" y2="95402"/>
                        <a14:backgroundMark x1="24125" y1="93793" x2="25125" y2="93563"/>
                        <a14:backgroundMark x1="32564" y1="93288" x2="32875" y2="91954"/>
                        <a14:backgroundMark x1="32125" y1="95172" x2="32413" y2="93938"/>
                        <a14:backgroundMark x1="40375" y1="85747" x2="40375" y2="85517"/>
                        <a14:backgroundMark x1="44250" y1="86207" x2="46000" y2="85747"/>
                        <a14:backgroundMark x1="40500" y1="69655" x2="41000" y2="67816"/>
                        <a14:backgroundMark x1="42375" y1="75862" x2="43375" y2="77241"/>
                        <a14:backgroundMark x1="34375" y1="84138" x2="34375" y2="84138"/>
                        <a14:backgroundMark x1="36000" y1="81839" x2="36000" y2="81839"/>
                        <a14:backgroundMark x1="37750" y1="83678" x2="37750" y2="83678"/>
                        <a14:backgroundMark x1="37750" y1="84368" x2="37750" y2="83678"/>
                        <a14:backgroundMark x1="37875" y1="83448" x2="37875" y2="82069"/>
                        <a14:backgroundMark x1="34625" y1="84598" x2="34250" y2="84368"/>
                        <a14:backgroundMark x1="81125" y1="77471" x2="83625" y2="71494"/>
                        <a14:backgroundMark x1="57375" y1="50345" x2="57750" y2="54943"/>
                        <a14:backgroundMark x1="64000" y1="70805" x2="70875" y2="76552"/>
                        <a14:backgroundMark x1="70500" y1="89425" x2="74000" y2="84368"/>
                        <a14:backgroundMark x1="81300" y1="89117" x2="82500" y2="89655"/>
                        <a14:backgroundMark x1="77375" y1="87356" x2="79786" y2="88437"/>
                        <a14:backgroundMark x1="82500" y1="89655" x2="83625" y2="91494"/>
                        <a14:backgroundMark x1="87250" y1="81149" x2="89000" y2="86437"/>
                        <a14:backgroundMark x1="91500" y1="76552" x2="92875" y2="72874"/>
                        <a14:backgroundMark x1="84250" y1="88506" x2="85875" y2="86897"/>
                        <a14:backgroundMark x1="96000" y1="55402" x2="94375" y2="55632"/>
                        <a14:backgroundMark x1="95625" y1="57471" x2="95750" y2="59540"/>
                        <a14:backgroundMark x1="95625" y1="57701" x2="95750" y2="52644"/>
                        <a14:backgroundMark x1="95375" y1="54253" x2="95625" y2="51954"/>
                        <a14:backgroundMark x1="90968" y1="36910" x2="90375" y2="36092"/>
                        <a14:backgroundMark x1="92995" y1="39705" x2="91343" y2="37427"/>
                        <a14:backgroundMark x1="90375" y1="36092" x2="89500" y2="33793"/>
                        <a14:backgroundMark x1="89750" y1="30805" x2="90875" y2="34943"/>
                        <a14:backgroundMark x1="94875" y1="46897" x2="93750" y2="45747"/>
                        <a14:backgroundMark x1="79625" y1="29885" x2="83125" y2="27126"/>
                        <a14:backgroundMark x1="70250" y1="29655" x2="69250" y2="27586"/>
                        <a14:backgroundMark x1="63000" y1="37011" x2="59500" y2="37701"/>
                        <a14:backgroundMark x1="59238" y1="49982" x2="55875" y2="44828"/>
                        <a14:backgroundMark x1="56750" y1="48506" x2="56750" y2="49655"/>
                        <a14:backgroundMark x1="62875" y1="48046" x2="62500" y2="46667"/>
                        <a14:backgroundMark x1="58500" y1="44828" x2="58625" y2="42529"/>
                        <a14:backgroundMark x1="56250" y1="60690" x2="57500" y2="57241"/>
                        <a14:backgroundMark x1="60625" y1="72644" x2="59500" y2="70115"/>
                        <a14:backgroundMark x1="65875" y1="79540" x2="64750" y2="80460"/>
                        <a14:backgroundMark x1="62000" y1="51034" x2="62000" y2="51034"/>
                        <a14:backgroundMark x1="71500" y1="40460" x2="71500" y2="40460"/>
                        <a14:backgroundMark x1="73250" y1="42069" x2="73250" y2="42069"/>
                        <a14:backgroundMark x1="91125" y1="77701" x2="91125" y2="77701"/>
                        <a14:backgroundMark x1="91250" y1="76322" x2="91250" y2="76322"/>
                        <a14:backgroundMark x1="91625" y1="75632" x2="90750" y2="77701"/>
                        <a14:backgroundMark x1="92375" y1="83448" x2="91375" y2="82759"/>
                        <a14:backgroundMark x1="76625" y1="93563" x2="76625" y2="93563"/>
                        <a14:backgroundMark x1="76500" y1="92874" x2="76500" y2="92874"/>
                        <a14:backgroundMark x1="67250" y1="88276" x2="67375" y2="87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212" y="772785"/>
            <a:ext cx="9769984" cy="5312429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0421C42F-2784-4ACA-93AA-319C386512E4}"/>
              </a:ext>
            </a:extLst>
          </p:cNvPr>
          <p:cNvSpPr txBox="1"/>
          <p:nvPr/>
        </p:nvSpPr>
        <p:spPr>
          <a:xfrm>
            <a:off x="2790288" y="1172905"/>
            <a:ext cx="160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Ego</a:t>
            </a:r>
            <a:endParaRPr kumimoji="0" lang="en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E4B1FF79-1B3F-4435-949A-02C9551E3904}"/>
              </a:ext>
            </a:extLst>
          </p:cNvPr>
          <p:cNvSpPr txBox="1"/>
          <p:nvPr/>
        </p:nvSpPr>
        <p:spPr>
          <a:xfrm>
            <a:off x="7882436" y="1172905"/>
            <a:ext cx="160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</a:t>
            </a:r>
            <a:endParaRPr kumimoji="0" lang="en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64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25536F-435A-49A9-8ED5-386AF187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schermafbeelding&#10;&#10;Automatisch gegenereerde beschrijving">
            <a:extLst>
              <a:ext uri="{FF2B5EF4-FFF2-40B4-BE49-F238E27FC236}">
                <a16:creationId xmlns:a16="http://schemas.microsoft.com/office/drawing/2014/main" id="{EBB72A9B-F5E4-45A5-94A3-BD85992C0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3" y="1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9675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70FCA-23F2-4565-BAB1-15A89200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548928"/>
            <a:ext cx="11521440" cy="1325563"/>
          </a:xfrm>
        </p:spPr>
        <p:txBody>
          <a:bodyPr/>
          <a:lstStyle/>
          <a:p>
            <a:pPr algn="ctr"/>
            <a:r>
              <a:rPr lang="en-GB" dirty="0"/>
              <a:t>Less and More – Continuous Loading and Erasing</a:t>
            </a:r>
          </a:p>
        </p:txBody>
      </p:sp>
    </p:spTree>
    <p:extLst>
      <p:ext uri="{BB962C8B-B14F-4D97-AF65-F5344CB8AC3E}">
        <p14:creationId xmlns:p14="http://schemas.microsoft.com/office/powerpoint/2010/main" val="1835718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636E9C3-CD4A-457D-B385-9A7070A9B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Less Chronos, more eye for Kairos</a:t>
            </a:r>
          </a:p>
        </p:txBody>
      </p:sp>
      <p:pic>
        <p:nvPicPr>
          <p:cNvPr id="13" name="Afbeelding 12" descr="Afbeelding met object, klok, horloge&#10;&#10;Automatisch gegenereerde beschrijving">
            <a:extLst>
              <a:ext uri="{FF2B5EF4-FFF2-40B4-BE49-F238E27FC236}">
                <a16:creationId xmlns:a16="http://schemas.microsoft.com/office/drawing/2014/main" id="{00B6A65D-FE49-43E0-8F9B-DFDBFDCD7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48" y="1536665"/>
            <a:ext cx="4054259" cy="405425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BFDCF98-6BAF-42F5-B39E-170C9BAC3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6" b="96429" l="8840" r="94291">
                        <a14:foregroundMark x1="41805" y1="96429" x2="41989" y2="91165"/>
                        <a14:foregroundMark x1="55249" y1="95865" x2="55249" y2="95865"/>
                        <a14:foregroundMark x1="75506" y1="89098" x2="75506" y2="89098"/>
                        <a14:foregroundMark x1="86004" y1="77820" x2="86004" y2="77820"/>
                        <a14:foregroundMark x1="89687" y1="71053" x2="89687" y2="71053"/>
                        <a14:foregroundMark x1="94475" y1="50752" x2="94475" y2="50752"/>
                        <a14:foregroundMark x1="93002" y1="55263" x2="93002" y2="55263"/>
                        <a14:foregroundMark x1="89687" y1="36842" x2="89687" y2="36842"/>
                        <a14:foregroundMark x1="88766" y1="33271" x2="88766" y2="33271"/>
                        <a14:foregroundMark x1="81952" y1="22744" x2="81952" y2="22744"/>
                        <a14:foregroundMark x1="77532" y1="18233" x2="77532" y2="18233"/>
                        <a14:foregroundMark x1="81952" y1="19361" x2="81952" y2="19361"/>
                        <a14:foregroundMark x1="73481" y1="13722" x2="73481" y2="13722"/>
                        <a14:foregroundMark x1="70718" y1="15602" x2="70718" y2="15602"/>
                        <a14:foregroundMark x1="66851" y1="10902" x2="66851" y2="10902"/>
                        <a14:foregroundMark x1="45672" y1="10150" x2="45672" y2="10150"/>
                        <a14:foregroundMark x1="37201" y1="11090" x2="37201" y2="11090"/>
                        <a14:foregroundMark x1="49908" y1="11654" x2="49908" y2="11654"/>
                        <a14:foregroundMark x1="49908" y1="12782" x2="50276" y2="10902"/>
                        <a14:foregroundMark x1="38490" y1="10714" x2="36832" y2="10150"/>
                        <a14:foregroundMark x1="33333" y1="9774" x2="33333" y2="9774"/>
                        <a14:foregroundMark x1="23020" y1="15977" x2="23020" y2="15977"/>
                        <a14:foregroundMark x1="19153" y1="25376" x2="19153" y2="25376"/>
                        <a14:foregroundMark x1="15838" y1="24624" x2="15838" y2="24624"/>
                        <a14:foregroundMark x1="13996" y1="28759" x2="13996" y2="28759"/>
                        <a14:foregroundMark x1="8840" y1="40789" x2="8840" y2="40789"/>
                        <a14:foregroundMark x1="20212" y1="72556" x2="20442" y2="72932"/>
                        <a14:foregroundMark x1="19636" y1="71617" x2="20212" y2="72556"/>
                        <a14:foregroundMark x1="19521" y1="71429" x2="19636" y2="71617"/>
                        <a14:foregroundMark x1="26388" y1="78008" x2="26703" y2="78571"/>
                        <a14:foregroundMark x1="26072" y1="77444" x2="26388" y2="78008"/>
                        <a14:foregroundMark x1="25967" y1="77256" x2="26072" y2="77444"/>
                        <a14:foregroundMark x1="31308" y1="80075" x2="30939" y2="79887"/>
                        <a14:foregroundMark x1="15285" y1="63346" x2="15285" y2="63722"/>
                        <a14:foregroundMark x1="58932" y1="91541" x2="58932" y2="91541"/>
                        <a14:foregroundMark x1="75322" y1="84774" x2="75322" y2="84774"/>
                        <a14:foregroundMark x1="89871" y1="50564" x2="89871" y2="50564"/>
                        <a14:foregroundMark x1="80110" y1="52632" x2="80110" y2="52632"/>
                        <a14:foregroundMark x1="79926" y1="49436" x2="79926" y2="49436"/>
                        <a14:foregroundMark x1="80663" y1="56203" x2="80663" y2="56203"/>
                        <a14:foregroundMark x1="79374" y1="54699" x2="79374" y2="54699"/>
                        <a14:foregroundMark x1="79558" y1="50564" x2="79558" y2="50564"/>
                        <a14:foregroundMark x1="85267" y1="69173" x2="85267" y2="69173"/>
                        <a14:foregroundMark x1="79374" y1="61278" x2="79374" y2="61278"/>
                        <a14:foregroundMark x1="83425" y1="38722" x2="83425" y2="38722"/>
                        <a14:foregroundMark x1="75875" y1="21617" x2="72744" y2="23120"/>
                        <a14:foregroundMark x1="25046" y1="18985" x2="26151" y2="20865"/>
                        <a14:foregroundMark x1="15285" y1="31579" x2="15654" y2="32143"/>
                        <a14:foregroundMark x1="13996" y1="41541" x2="14549" y2="41917"/>
                        <a14:foregroundMark x1="17680" y1="53947" x2="17680" y2="53947"/>
                        <a14:foregroundMark x1="17495" y1="56579" x2="17495" y2="56579"/>
                        <a14:foregroundMark x1="14917" y1="56015" x2="14917" y2="56015"/>
                        <a14:foregroundMark x1="12891" y1="51504" x2="12891" y2="51504"/>
                        <a14:foregroundMark x1="65009" y1="16541" x2="65009" y2="16541"/>
                        <a14:foregroundMark x1="19890" y1="75376" x2="21179" y2="75376"/>
                        <a14:foregroundMark x1="21915" y1="71992" x2="22468" y2="71053"/>
                        <a14:foregroundMark x1="23941" y1="78195" x2="23941" y2="78195"/>
                        <a14:foregroundMark x1="27256" y1="75564" x2="27256" y2="75564"/>
                        <a14:foregroundMark x1="29098" y1="77256" x2="29098" y2="77256"/>
                        <a14:foregroundMark x1="58748" y1="85526" x2="58748" y2="85526"/>
                        <a14:backgroundMark x1="19521" y1="66541" x2="20994" y2="65789"/>
                        <a14:backgroundMark x1="41252" y1="65226" x2="41252" y2="65226"/>
                        <a14:backgroundMark x1="41068" y1="65414" x2="45672" y2="66165"/>
                        <a14:backgroundMark x1="53775" y1="83459" x2="51565" y2="83647"/>
                        <a14:backgroundMark x1="48803" y1="83459" x2="39042" y2="81955"/>
                        <a14:backgroundMark x1="39042" y1="81955" x2="38306" y2="81767"/>
                        <a14:backgroundMark x1="80663" y1="59211" x2="80663" y2="59211"/>
                        <a14:backgroundMark x1="75875" y1="68233" x2="75875" y2="68233"/>
                        <a14:backgroundMark x1="78637" y1="46805" x2="78637" y2="46805"/>
                        <a14:backgroundMark x1="83978" y1="54887" x2="83978" y2="54887"/>
                        <a14:backgroundMark x1="57827" y1="21241" x2="57827" y2="21241"/>
                        <a14:backgroundMark x1="65378" y1="23684" x2="65378" y2="23684"/>
                        <a14:backgroundMark x1="61142" y1="24248" x2="61142" y2="24248"/>
                        <a14:backgroundMark x1="75506" y1="39286" x2="75506" y2="39286"/>
                        <a14:backgroundMark x1="70718" y1="31391" x2="72560" y2="28195"/>
                        <a14:backgroundMark x1="33333" y1="22744" x2="35175" y2="24812"/>
                        <a14:backgroundMark x1="15654" y1="46241" x2="17127" y2="46805"/>
                        <a14:backgroundMark x1="15654" y1="52820" x2="15654" y2="52820"/>
                        <a14:backgroundMark x1="38306" y1="63158" x2="33702" y2="54887"/>
                        <a14:backgroundMark x1="33702" y1="54887" x2="34991" y2="45113"/>
                        <a14:backgroundMark x1="34991" y1="45113" x2="41805" y2="37594"/>
                        <a14:backgroundMark x1="41805" y1="37594" x2="52670" y2="36654"/>
                        <a14:backgroundMark x1="52670" y1="36654" x2="60405" y2="42481"/>
                        <a14:backgroundMark x1="60405" y1="42481" x2="64457" y2="50940"/>
                        <a14:backgroundMark x1="64457" y1="50940" x2="61694" y2="60150"/>
                        <a14:backgroundMark x1="61694" y1="60150" x2="54512" y2="66165"/>
                        <a14:backgroundMark x1="54512" y1="66165" x2="45120" y2="66917"/>
                        <a14:backgroundMark x1="45120" y1="66917" x2="39042" y2="63158"/>
                        <a14:backgroundMark x1="20994" y1="31015" x2="23204" y2="33083"/>
                        <a14:backgroundMark x1="42173" y1="44549" x2="49540" y2="50188"/>
                        <a14:backgroundMark x1="49540" y1="50188" x2="54328" y2="45865"/>
                        <a14:backgroundMark x1="48803" y1="41165" x2="48803" y2="41165"/>
                        <a14:backgroundMark x1="38490" y1="51880" x2="38490" y2="51880"/>
                        <a14:backgroundMark x1="48435" y1="61654" x2="48435" y2="61654"/>
                        <a14:backgroundMark x1="59116" y1="51880" x2="59116" y2="51880"/>
                        <a14:backgroundMark x1="43831" y1="23684" x2="53039" y2="23308"/>
                        <a14:backgroundMark x1="53039" y1="23308" x2="54328" y2="23308"/>
                        <a14:backgroundMark x1="57090" y1="86654" x2="57090" y2="86654"/>
                        <a14:backgroundMark x1="27808" y1="77444" x2="27808" y2="77444"/>
                        <a14:backgroundMark x1="18416" y1="71429" x2="18416" y2="71429"/>
                        <a14:backgroundMark x1="20810" y1="69549" x2="20810" y2="69549"/>
                        <a14:backgroundMark x1="22652" y1="72556" x2="22652" y2="72556"/>
                        <a14:backgroundMark x1="19337" y1="74436" x2="19337" y2="74436"/>
                        <a14:backgroundMark x1="25414" y1="78759" x2="25414" y2="78759"/>
                        <a14:backgroundMark x1="41989" y1="30827" x2="33333" y2="34023"/>
                        <a14:backgroundMark x1="33333" y1="34023" x2="27440" y2="41541"/>
                        <a14:backgroundMark x1="27440" y1="41541" x2="26335" y2="53008"/>
                        <a14:backgroundMark x1="26335" y1="53008" x2="36096" y2="71429"/>
                        <a14:backgroundMark x1="36096" y1="71429" x2="44751" y2="76316"/>
                        <a14:backgroundMark x1="44751" y1="76316" x2="55617" y2="76316"/>
                        <a14:backgroundMark x1="55617" y1="76316" x2="63168" y2="70865"/>
                        <a14:backgroundMark x1="63168" y1="70865" x2="68877" y2="59586"/>
                        <a14:backgroundMark x1="68877" y1="59586" x2="69613" y2="48872"/>
                        <a14:backgroundMark x1="69613" y1="48872" x2="67035" y2="39286"/>
                        <a14:backgroundMark x1="67035" y1="39286" x2="60958" y2="31767"/>
                        <a14:backgroundMark x1="60958" y1="31767" x2="51381" y2="26692"/>
                        <a14:backgroundMark x1="51381" y1="26692" x2="42357" y2="28759"/>
                        <a14:backgroundMark x1="42357" y1="28759" x2="40700" y2="30075"/>
                        <a14:backgroundMark x1="51565" y1="43797" x2="42541" y2="48120"/>
                        <a14:backgroundMark x1="42541" y1="48120" x2="47698" y2="57895"/>
                        <a14:backgroundMark x1="47698" y1="57895" x2="57827" y2="54511"/>
                        <a14:backgroundMark x1="57827" y1="54511" x2="55801" y2="45301"/>
                        <a14:backgroundMark x1="55801" y1="45301" x2="47882" y2="46241"/>
                        <a14:backgroundMark x1="43094" y1="48120" x2="43094" y2="57519"/>
                        <a14:backgroundMark x1="43094" y1="57519" x2="53775" y2="57707"/>
                        <a14:backgroundMark x1="53775" y1="57707" x2="57090" y2="46429"/>
                        <a14:backgroundMark x1="57090" y1="46429" x2="46777" y2="43609"/>
                        <a14:backgroundMark x1="46777" y1="43609" x2="44751" y2="44549"/>
                        <a14:backgroundMark x1="78637" y1="69737" x2="73297" y2="66917"/>
                        <a14:backgroundMark x1="83241" y1="64098" x2="80663" y2="62782"/>
                        <a14:backgroundMark x1="68692" y1="77068" x2="67035" y2="74624"/>
                        <a14:backgroundMark x1="60405" y1="84962" x2="60405" y2="84962"/>
                        <a14:backgroundMark x1="28545" y1="78008" x2="28545" y2="78008"/>
                        <a14:backgroundMark x1="50460" y1="13722" x2="50460" y2="13722"/>
                        <a14:backgroundMark x1="81952" y1="50752" x2="81952" y2="50752"/>
                        <a14:backgroundMark x1="85267" y1="50940" x2="85267" y2="50940"/>
                        <a14:backgroundMark x1="87293" y1="54511" x2="87293" y2="54511"/>
                        <a14:backgroundMark x1="86372" y1="38158" x2="86372" y2="38158"/>
                        <a14:backgroundMark x1="86556" y1="36090" x2="86556" y2="36090"/>
                        <a14:backgroundMark x1="72007" y1="13722" x2="72007" y2="13722"/>
                        <a14:backgroundMark x1="71455" y1="15414" x2="71455" y2="15414"/>
                        <a14:backgroundMark x1="70902" y1="15789" x2="70902" y2="15789"/>
                        <a14:backgroundMark x1="16943" y1="63346" x2="16943" y2="63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3900" y="1030144"/>
            <a:ext cx="517207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88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B7850-3654-4C13-9EE2-BA48EA47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287E2D-895B-4906-8AF3-D4E270B08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Afbeeldingsresultaat voor time is money">
            <a:extLst>
              <a:ext uri="{FF2B5EF4-FFF2-40B4-BE49-F238E27FC236}">
                <a16:creationId xmlns:a16="http://schemas.microsoft.com/office/drawing/2014/main" id="{86E9231F-6E05-4F3F-A06A-BE873D07F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44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8444A40-7F31-4312-8542-219663CD9A1F}"/>
              </a:ext>
            </a:extLst>
          </p:cNvPr>
          <p:cNvSpPr txBox="1"/>
          <p:nvPr/>
        </p:nvSpPr>
        <p:spPr>
          <a:xfrm>
            <a:off x="347870" y="646043"/>
            <a:ext cx="60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+mj-lt"/>
              </a:rPr>
              <a:t>Less ‘Time-money-perspective’ </a:t>
            </a:r>
          </a:p>
        </p:txBody>
      </p:sp>
    </p:spTree>
    <p:extLst>
      <p:ext uri="{BB962C8B-B14F-4D97-AF65-F5344CB8AC3E}">
        <p14:creationId xmlns:p14="http://schemas.microsoft.com/office/powerpoint/2010/main" val="1314639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erelateerde afbeelding">
            <a:extLst>
              <a:ext uri="{FF2B5EF4-FFF2-40B4-BE49-F238E27FC236}">
                <a16:creationId xmlns:a16="http://schemas.microsoft.com/office/drawing/2014/main" id="{B82C8A62-C4AB-4300-A4E9-CD71DFAE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0CDF8B3-729F-4B21-8A1F-21CF37953A22}"/>
              </a:ext>
            </a:extLst>
          </p:cNvPr>
          <p:cNvSpPr txBox="1"/>
          <p:nvPr/>
        </p:nvSpPr>
        <p:spPr>
          <a:xfrm>
            <a:off x="646042" y="305490"/>
            <a:ext cx="6370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 More ‘Value-driven-perspective’</a:t>
            </a:r>
          </a:p>
        </p:txBody>
      </p:sp>
    </p:spTree>
    <p:extLst>
      <p:ext uri="{BB962C8B-B14F-4D97-AF65-F5344CB8AC3E}">
        <p14:creationId xmlns:p14="http://schemas.microsoft.com/office/powerpoint/2010/main" val="2890798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5E8BF18-005A-46BD-B581-98D4E251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Less compulsion, more invitation</a:t>
            </a:r>
          </a:p>
        </p:txBody>
      </p:sp>
      <p:pic>
        <p:nvPicPr>
          <p:cNvPr id="2050" name="Picture 2" descr="Afbeeldingsresultaat voor demanding">
            <a:extLst>
              <a:ext uri="{FF2B5EF4-FFF2-40B4-BE49-F238E27FC236}">
                <a16:creationId xmlns:a16="http://schemas.microsoft.com/office/drawing/2014/main" id="{8ED4D697-4D5B-4725-9A2B-4B0E35CF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3" b="97500" l="10000" r="91875">
                        <a14:foregroundMark x1="91875" y1="64375" x2="91250" y2="70208"/>
                        <a14:foregroundMark x1="32917" y1="92708" x2="41875" y2="98750"/>
                        <a14:foregroundMark x1="41875" y1="98750" x2="67708" y2="97708"/>
                        <a14:foregroundMark x1="67708" y1="97708" x2="72083" y2="92500"/>
                        <a14:foregroundMark x1="24792" y1="24583" x2="32083" y2="14167"/>
                        <a14:foregroundMark x1="32083" y1="14167" x2="42292" y2="7083"/>
                        <a14:foregroundMark x1="42292" y1="7083" x2="59167" y2="1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85" y="226774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0DE87D6-3138-478A-9994-6FC422E8D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4" b="96589" l="9783" r="89946">
                        <a14:foregroundMark x1="23913" y1="65171" x2="13859" y2="64452"/>
                        <a14:foregroundMark x1="44837" y1="67684" x2="43478" y2="58348"/>
                        <a14:foregroundMark x1="43478" y1="58348" x2="49457" y2="49372"/>
                        <a14:foregroundMark x1="49457" y1="49372" x2="54891" y2="47038"/>
                        <a14:foregroundMark x1="47011" y1="80969" x2="50815" y2="91741"/>
                        <a14:foregroundMark x1="50815" y1="91741" x2="49457" y2="96589"/>
                        <a14:backgroundMark x1="25815" y1="74865" x2="18207" y2="96230"/>
                        <a14:backgroundMark x1="33696" y1="61400" x2="22011" y2="60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6796" y="1552575"/>
            <a:ext cx="350520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E02A31-F0B5-4252-83CC-66AFD2C7A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964A65-FAE7-4FC9-B401-28F676628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890E1C0-FA30-486C-A21E-C53CD7050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098" name="Picture 2" descr="Gerelateerde afbeelding">
            <a:extLst>
              <a:ext uri="{FF2B5EF4-FFF2-40B4-BE49-F238E27FC236}">
                <a16:creationId xmlns:a16="http://schemas.microsoft.com/office/drawing/2014/main" id="{959F9E80-A18E-4911-A327-DE40AD85B7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92" y="3494154"/>
            <a:ext cx="639417" cy="4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erelateerde afbeelding">
            <a:extLst>
              <a:ext uri="{FF2B5EF4-FFF2-40B4-BE49-F238E27FC236}">
                <a16:creationId xmlns:a16="http://schemas.microsoft.com/office/drawing/2014/main" id="{62D2A3BA-284E-4978-BB4B-EB8C165320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73" y="3973717"/>
            <a:ext cx="1428655" cy="107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erelateerde afbeelding">
            <a:extLst>
              <a:ext uri="{FF2B5EF4-FFF2-40B4-BE49-F238E27FC236}">
                <a16:creationId xmlns:a16="http://schemas.microsoft.com/office/drawing/2014/main" id="{FF8F43C8-4393-436D-B71A-01C32F8BA1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74" y="4932293"/>
            <a:ext cx="2567609" cy="19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89E0C4A-13F8-44DE-A603-AA75F94C2323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bg1"/>
                </a:solidFill>
              </a:rPr>
              <a:t>Less ‘streetlights’, more ‘campfires’</a:t>
            </a:r>
          </a:p>
        </p:txBody>
      </p:sp>
    </p:spTree>
    <p:extLst>
      <p:ext uri="{BB962C8B-B14F-4D97-AF65-F5344CB8AC3E}">
        <p14:creationId xmlns:p14="http://schemas.microsoft.com/office/powerpoint/2010/main" val="3974691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81619-1FD7-4D12-9E74-3A20B5E53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Less standardization, more Variation</a:t>
            </a:r>
          </a:p>
        </p:txBody>
      </p:sp>
      <p:pic>
        <p:nvPicPr>
          <p:cNvPr id="5" name="Afbeelding 4" descr="Afbeelding met persoon, groep, muziek&#10;&#10;Automatisch gegenereerde beschrijving">
            <a:extLst>
              <a:ext uri="{FF2B5EF4-FFF2-40B4-BE49-F238E27FC236}">
                <a16:creationId xmlns:a16="http://schemas.microsoft.com/office/drawing/2014/main" id="{A69EC305-7813-4AC8-AD8D-F488B0085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167" l="625" r="99844">
                        <a14:foregroundMark x1="13594" y1="70833" x2="3473" y2="67998"/>
                        <a14:foregroundMark x1="89141" y1="58194" x2="97647" y2="54081"/>
                        <a14:foregroundMark x1="96641" y1="70139" x2="90156" y2="84722"/>
                        <a14:foregroundMark x1="90156" y1="84722" x2="4766" y2="88611"/>
                        <a14:foregroundMark x1="4766" y1="88611" x2="2608" y2="84456"/>
                        <a14:foregroundMark x1="97422" y1="93194" x2="87109" y2="99167"/>
                        <a14:foregroundMark x1="87109" y1="99167" x2="2960" y2="96303"/>
                        <a14:backgroundMark x1="98906" y1="46528" x2="99063" y2="63472"/>
                        <a14:backgroundMark x1="99063" y1="63472" x2="99844" y2="67500"/>
                        <a14:backgroundMark x1="703" y1="65139" x2="1719" y2="99306"/>
                        <a14:backgroundMark x1="1719" y1="99306" x2="1250" y2="98611"/>
                        <a14:backgroundMark x1="1797" y1="70139" x2="2578" y2="77222"/>
                        <a14:backgroundMark x1="2109" y1="67917" x2="3203" y2="77778"/>
                        <a14:backgroundMark x1="4375" y1="78056" x2="3125" y2="76667"/>
                        <a14:backgroundMark x1="1953" y1="66528" x2="2813" y2="76528"/>
                        <a14:backgroundMark x1="1953" y1="65694" x2="2109" y2="73194"/>
                        <a14:backgroundMark x1="2422" y1="62917" x2="1719" y2="6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251"/>
          <a:stretch/>
        </p:blipFill>
        <p:spPr>
          <a:xfrm>
            <a:off x="56487" y="2934268"/>
            <a:ext cx="12079026" cy="392373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F73A890-B239-490E-9E5E-767E078D3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6" b="97427" l="3500" r="97000">
                        <a14:foregroundMark x1="15700" y1="3275" x2="5400" y2="24327"/>
                        <a14:foregroundMark x1="5400" y1="24327" x2="6700" y2="50994"/>
                        <a14:foregroundMark x1="6700" y1="50994" x2="11500" y2="63626"/>
                        <a14:foregroundMark x1="11500" y1="63626" x2="20000" y2="69474"/>
                        <a14:foregroundMark x1="20000" y1="69474" x2="20300" y2="76374"/>
                        <a14:foregroundMark x1="11900" y1="72164" x2="9300" y2="62339"/>
                        <a14:foregroundMark x1="6500" y1="42222" x2="3500" y2="31813"/>
                        <a14:foregroundMark x1="16100" y1="4211" x2="16900" y2="9123"/>
                        <a14:foregroundMark x1="25100" y1="5380" x2="25100" y2="12865"/>
                        <a14:foregroundMark x1="33100" y1="4211" x2="33900" y2="10526"/>
                        <a14:foregroundMark x1="38100" y1="3743" x2="39100" y2="10292"/>
                        <a14:foregroundMark x1="47000" y1="2573" x2="47400" y2="8655"/>
                        <a14:foregroundMark x1="52200" y1="3743" x2="53400" y2="10526"/>
                        <a14:foregroundMark x1="63400" y1="2807" x2="63800" y2="9591"/>
                        <a14:foregroundMark x1="74200" y1="2573" x2="74400" y2="936"/>
                        <a14:foregroundMark x1="91600" y1="5848" x2="89600" y2="21053"/>
                        <a14:foregroundMark x1="96400" y1="10292" x2="93400" y2="22573"/>
                        <a14:foregroundMark x1="93400" y1="22573" x2="92800" y2="62105"/>
                        <a14:foregroundMark x1="97000" y1="27602" x2="95600" y2="34620"/>
                        <a14:foregroundMark x1="75000" y1="92982" x2="78200" y2="89240"/>
                        <a14:foregroundMark x1="85600" y1="97427" x2="83800" y2="92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0509" y="1070863"/>
            <a:ext cx="6890982" cy="58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9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763E729-665C-44C7-A9EE-6822291E438C}"/>
              </a:ext>
            </a:extLst>
          </p:cNvPr>
          <p:cNvSpPr txBox="1">
            <a:spLocks/>
          </p:cNvSpPr>
          <p:nvPr/>
        </p:nvSpPr>
        <p:spPr>
          <a:xfrm>
            <a:off x="403412" y="220235"/>
            <a:ext cx="11550899" cy="790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Post second world war period</a:t>
            </a:r>
            <a:endParaRPr lang="nl-NL" sz="3200" dirty="0"/>
          </a:p>
        </p:txBody>
      </p:sp>
      <p:pic>
        <p:nvPicPr>
          <p:cNvPr id="6" name="Graphic 5" descr="Kloppend hart">
            <a:extLst>
              <a:ext uri="{FF2B5EF4-FFF2-40B4-BE49-F238E27FC236}">
                <a16:creationId xmlns:a16="http://schemas.microsoft.com/office/drawing/2014/main" id="{7BED2396-3BCD-4AFC-B6F5-004AAB1AE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349" y="2913112"/>
            <a:ext cx="914400" cy="914400"/>
          </a:xfrm>
          <a:prstGeom prst="rect">
            <a:avLst/>
          </a:prstGeom>
        </p:spPr>
      </p:pic>
      <p:pic>
        <p:nvPicPr>
          <p:cNvPr id="8" name="Graphic 7" descr="Medisch">
            <a:extLst>
              <a:ext uri="{FF2B5EF4-FFF2-40B4-BE49-F238E27FC236}">
                <a16:creationId xmlns:a16="http://schemas.microsoft.com/office/drawing/2014/main" id="{3F8AC64D-49F8-4CF0-BA0A-8AAEB44B0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6348" y="2634670"/>
            <a:ext cx="914400" cy="914400"/>
          </a:xfrm>
          <a:prstGeom prst="rect">
            <a:avLst/>
          </a:prstGeom>
        </p:spPr>
      </p:pic>
      <p:pic>
        <p:nvPicPr>
          <p:cNvPr id="10" name="Graphic 9" descr="Naald">
            <a:extLst>
              <a:ext uri="{FF2B5EF4-FFF2-40B4-BE49-F238E27FC236}">
                <a16:creationId xmlns:a16="http://schemas.microsoft.com/office/drawing/2014/main" id="{54D862F6-7501-4C1F-A351-34E88CB72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3290" y="1761762"/>
            <a:ext cx="914400" cy="914400"/>
          </a:xfrm>
          <a:prstGeom prst="rect">
            <a:avLst/>
          </a:prstGeom>
        </p:spPr>
      </p:pic>
      <p:pic>
        <p:nvPicPr>
          <p:cNvPr id="12" name="Graphic 11" descr="Stethoscoop">
            <a:extLst>
              <a:ext uri="{FF2B5EF4-FFF2-40B4-BE49-F238E27FC236}">
                <a16:creationId xmlns:a16="http://schemas.microsoft.com/office/drawing/2014/main" id="{0524CB46-DF90-44C7-8CB6-8BED1D06E2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5687" y="3647562"/>
            <a:ext cx="914400" cy="914400"/>
          </a:xfrm>
          <a:prstGeom prst="rect">
            <a:avLst/>
          </a:prstGeom>
        </p:spPr>
      </p:pic>
      <p:pic>
        <p:nvPicPr>
          <p:cNvPr id="14" name="Graphic 13" descr="Medicijnen">
            <a:extLst>
              <a:ext uri="{FF2B5EF4-FFF2-40B4-BE49-F238E27FC236}">
                <a16:creationId xmlns:a16="http://schemas.microsoft.com/office/drawing/2014/main" id="{32EA3AF4-4D6F-42A8-A862-0706D6B1D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5130" y="1561941"/>
            <a:ext cx="914400" cy="914400"/>
          </a:xfrm>
          <a:prstGeom prst="rect">
            <a:avLst/>
          </a:prstGeom>
        </p:spPr>
      </p:pic>
      <p:pic>
        <p:nvPicPr>
          <p:cNvPr id="25" name="Graphic 24" descr="Boeken">
            <a:extLst>
              <a:ext uri="{FF2B5EF4-FFF2-40B4-BE49-F238E27FC236}">
                <a16:creationId xmlns:a16="http://schemas.microsoft.com/office/drawing/2014/main" id="{8DCED074-CADE-44B1-B511-37731BE592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78084" y="1561941"/>
            <a:ext cx="914400" cy="914400"/>
          </a:xfrm>
          <a:prstGeom prst="rect">
            <a:avLst/>
          </a:prstGeom>
        </p:spPr>
      </p:pic>
      <p:pic>
        <p:nvPicPr>
          <p:cNvPr id="26" name="Graphic 25" descr="Klaslokaal">
            <a:extLst>
              <a:ext uri="{FF2B5EF4-FFF2-40B4-BE49-F238E27FC236}">
                <a16:creationId xmlns:a16="http://schemas.microsoft.com/office/drawing/2014/main" id="{1C356623-7439-4755-95D6-02DBFE48C3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90115" y="3027452"/>
            <a:ext cx="914400" cy="914400"/>
          </a:xfrm>
          <a:prstGeom prst="rect">
            <a:avLst/>
          </a:prstGeom>
        </p:spPr>
      </p:pic>
      <p:pic>
        <p:nvPicPr>
          <p:cNvPr id="27" name="Graphic 26" descr="Opgerold diploma">
            <a:extLst>
              <a:ext uri="{FF2B5EF4-FFF2-40B4-BE49-F238E27FC236}">
                <a16:creationId xmlns:a16="http://schemas.microsoft.com/office/drawing/2014/main" id="{6EE512E3-8BAB-45E1-AC92-54CC4D8246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595985" y="2218962"/>
            <a:ext cx="914400" cy="914400"/>
          </a:xfrm>
          <a:prstGeom prst="rect">
            <a:avLst/>
          </a:prstGeom>
        </p:spPr>
      </p:pic>
      <p:pic>
        <p:nvPicPr>
          <p:cNvPr id="28" name="Graphic 27" descr="Studentenbaret bij afstuderen">
            <a:extLst>
              <a:ext uri="{FF2B5EF4-FFF2-40B4-BE49-F238E27FC236}">
                <a16:creationId xmlns:a16="http://schemas.microsoft.com/office/drawing/2014/main" id="{5BC15616-E259-45C6-A6DF-C8B74D4EDA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97826" y="2458362"/>
            <a:ext cx="914400" cy="914400"/>
          </a:xfrm>
          <a:prstGeom prst="rect">
            <a:avLst/>
          </a:prstGeom>
        </p:spPr>
      </p:pic>
      <p:pic>
        <p:nvPicPr>
          <p:cNvPr id="29" name="Graphic 28" descr="Rugzak">
            <a:extLst>
              <a:ext uri="{FF2B5EF4-FFF2-40B4-BE49-F238E27FC236}">
                <a16:creationId xmlns:a16="http://schemas.microsoft.com/office/drawing/2014/main" id="{41B33551-BD8B-4749-9D59-0CDBE9CB47E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926895" y="3748694"/>
            <a:ext cx="914400" cy="914400"/>
          </a:xfrm>
          <a:prstGeom prst="rect">
            <a:avLst/>
          </a:prstGeom>
        </p:spPr>
      </p:pic>
      <p:pic>
        <p:nvPicPr>
          <p:cNvPr id="31" name="Graphic 30" descr="Stad">
            <a:extLst>
              <a:ext uri="{FF2B5EF4-FFF2-40B4-BE49-F238E27FC236}">
                <a16:creationId xmlns:a16="http://schemas.microsoft.com/office/drawing/2014/main" id="{1489DC90-37A8-43EF-8A6C-075D0E7483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73914" y="2433332"/>
            <a:ext cx="914400" cy="914400"/>
          </a:xfrm>
          <a:prstGeom prst="rect">
            <a:avLst/>
          </a:prstGeom>
        </p:spPr>
      </p:pic>
      <p:pic>
        <p:nvPicPr>
          <p:cNvPr id="33" name="Graphic 32" descr="Gebouw">
            <a:extLst>
              <a:ext uri="{FF2B5EF4-FFF2-40B4-BE49-F238E27FC236}">
                <a16:creationId xmlns:a16="http://schemas.microsoft.com/office/drawing/2014/main" id="{EE630A71-B93E-4637-9548-12B5823CF9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659514" y="2570252"/>
            <a:ext cx="914400" cy="914400"/>
          </a:xfrm>
          <a:prstGeom prst="rect">
            <a:avLst/>
          </a:prstGeom>
        </p:spPr>
      </p:pic>
      <p:pic>
        <p:nvPicPr>
          <p:cNvPr id="35" name="Graphic 34" descr="Huis">
            <a:extLst>
              <a:ext uri="{FF2B5EF4-FFF2-40B4-BE49-F238E27FC236}">
                <a16:creationId xmlns:a16="http://schemas.microsoft.com/office/drawing/2014/main" id="{6DF5F670-00D0-41F7-BA1F-5E2F14C2B7E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95556" y="1518932"/>
            <a:ext cx="914400" cy="914400"/>
          </a:xfrm>
          <a:prstGeom prst="rect">
            <a:avLst/>
          </a:prstGeom>
        </p:spPr>
      </p:pic>
      <p:pic>
        <p:nvPicPr>
          <p:cNvPr id="37" name="Graphic 36" descr="Scène in de voorstad">
            <a:extLst>
              <a:ext uri="{FF2B5EF4-FFF2-40B4-BE49-F238E27FC236}">
                <a16:creationId xmlns:a16="http://schemas.microsoft.com/office/drawing/2014/main" id="{14D4DB31-5FA8-417E-91C4-A7BD2085343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184123" y="3534670"/>
            <a:ext cx="914400" cy="914400"/>
          </a:xfrm>
          <a:prstGeom prst="rect">
            <a:avLst/>
          </a:prstGeom>
        </p:spPr>
      </p:pic>
      <p:pic>
        <p:nvPicPr>
          <p:cNvPr id="39" name="Graphic 38" descr="Munten">
            <a:extLst>
              <a:ext uri="{FF2B5EF4-FFF2-40B4-BE49-F238E27FC236}">
                <a16:creationId xmlns:a16="http://schemas.microsoft.com/office/drawing/2014/main" id="{234B271E-4481-4698-9C86-F377055FEC2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019676" y="1561941"/>
            <a:ext cx="914400" cy="914400"/>
          </a:xfrm>
          <a:prstGeom prst="rect">
            <a:avLst/>
          </a:prstGeom>
        </p:spPr>
      </p:pic>
      <p:pic>
        <p:nvPicPr>
          <p:cNvPr id="41" name="Graphic 40" descr="Spaarvarken">
            <a:extLst>
              <a:ext uri="{FF2B5EF4-FFF2-40B4-BE49-F238E27FC236}">
                <a16:creationId xmlns:a16="http://schemas.microsoft.com/office/drawing/2014/main" id="{1A0008D8-DC60-4DBE-B46A-FC1BB5343A8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355022" y="2570252"/>
            <a:ext cx="914400" cy="914400"/>
          </a:xfrm>
          <a:prstGeom prst="rect">
            <a:avLst/>
          </a:prstGeom>
        </p:spPr>
      </p:pic>
      <p:pic>
        <p:nvPicPr>
          <p:cNvPr id="43" name="Graphic 42" descr="Dollar">
            <a:extLst>
              <a:ext uri="{FF2B5EF4-FFF2-40B4-BE49-F238E27FC236}">
                <a16:creationId xmlns:a16="http://schemas.microsoft.com/office/drawing/2014/main" id="{3158ADF4-9349-42B6-A535-C0A71BC726B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294721" y="3429000"/>
            <a:ext cx="914400" cy="914400"/>
          </a:xfrm>
          <a:prstGeom prst="rect">
            <a:avLst/>
          </a:prstGeom>
        </p:spPr>
      </p:pic>
      <p:pic>
        <p:nvPicPr>
          <p:cNvPr id="45" name="Graphic 44" descr="Pond">
            <a:extLst>
              <a:ext uri="{FF2B5EF4-FFF2-40B4-BE49-F238E27FC236}">
                <a16:creationId xmlns:a16="http://schemas.microsoft.com/office/drawing/2014/main" id="{9F9C8DF0-9C98-498E-8DCE-B9DE951EC58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934076" y="1876666"/>
            <a:ext cx="914400" cy="914400"/>
          </a:xfrm>
          <a:prstGeom prst="rect">
            <a:avLst/>
          </a:prstGeom>
        </p:spPr>
      </p:pic>
      <p:pic>
        <p:nvPicPr>
          <p:cNvPr id="47" name="Graphic 46" descr="Euro">
            <a:extLst>
              <a:ext uri="{FF2B5EF4-FFF2-40B4-BE49-F238E27FC236}">
                <a16:creationId xmlns:a16="http://schemas.microsoft.com/office/drawing/2014/main" id="{251902FA-BB25-4EA0-B1CF-0D362E900B1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500922" y="26139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50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7FF542-9953-41B5-A090-B0104661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036" y="335308"/>
            <a:ext cx="10684564" cy="917023"/>
          </a:xfrm>
        </p:spPr>
        <p:txBody>
          <a:bodyPr>
            <a:normAutofit fontScale="90000"/>
          </a:bodyPr>
          <a:lstStyle/>
          <a:p>
            <a:pPr algn="ctr"/>
            <a:r>
              <a:rPr lang="nl-NL" sz="3200" dirty="0" err="1"/>
              <a:t>Less</a:t>
            </a:r>
            <a:r>
              <a:rPr lang="nl-NL" sz="3200" dirty="0"/>
              <a:t> ‘Traffic light’ </a:t>
            </a:r>
            <a:r>
              <a:rPr lang="nl-NL" sz="3200" dirty="0" err="1"/>
              <a:t>interventions</a:t>
            </a:r>
            <a:r>
              <a:rPr lang="nl-NL" sz="3200" dirty="0"/>
              <a:t>, more ‘</a:t>
            </a:r>
            <a:r>
              <a:rPr lang="nl-NL" sz="3200" dirty="0" err="1"/>
              <a:t>Roundabout</a:t>
            </a:r>
            <a:r>
              <a:rPr lang="nl-NL" sz="3200" dirty="0"/>
              <a:t>’ </a:t>
            </a:r>
            <a:r>
              <a:rPr lang="nl-NL" sz="3200" dirty="0" err="1"/>
              <a:t>interventions</a:t>
            </a:r>
            <a:endParaRPr lang="nl-NL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B9236-09D7-492B-9B63-9CCCC152B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 descr="Gerelateerde afbeelding">
            <a:extLst>
              <a:ext uri="{FF2B5EF4-FFF2-40B4-BE49-F238E27FC236}">
                <a16:creationId xmlns:a16="http://schemas.microsoft.com/office/drawing/2014/main" id="{C403C63F-DC46-429A-9281-0284E5E7D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71" y="1735292"/>
            <a:ext cx="4464388" cy="444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intersection traffic light">
            <a:extLst>
              <a:ext uri="{FF2B5EF4-FFF2-40B4-BE49-F238E27FC236}">
                <a16:creationId xmlns:a16="http://schemas.microsoft.com/office/drawing/2014/main" id="{3E464B47-B357-4E21-A7A3-78C8F77F4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3986" r="17452" b="3852"/>
          <a:stretch/>
        </p:blipFill>
        <p:spPr bwMode="auto">
          <a:xfrm>
            <a:off x="623541" y="1735292"/>
            <a:ext cx="4750000" cy="44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0128" y="93199"/>
            <a:ext cx="3743488" cy="950103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sp>
        <p:nvSpPr>
          <p:cNvPr id="9" name="Rechthoek 8"/>
          <p:cNvSpPr/>
          <p:nvPr/>
        </p:nvSpPr>
        <p:spPr>
          <a:xfrm>
            <a:off x="6830128" y="1077167"/>
            <a:ext cx="2518087" cy="4663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9" descr="horse shelt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2" b="1181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A8439D-55BD-46FA-B36E-8AA686BAB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1613" y="4705032"/>
            <a:ext cx="5563451" cy="1787843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dirty="0">
                <a:latin typeface="+mj-lt"/>
              </a:rPr>
              <a:t> huge amount of public resources</a:t>
            </a:r>
          </a:p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dirty="0">
                <a:latin typeface="+mj-lt"/>
              </a:rPr>
              <a:t> more regulations</a:t>
            </a:r>
          </a:p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dirty="0">
                <a:latin typeface="+mj-lt"/>
              </a:rPr>
              <a:t> based on </a:t>
            </a:r>
            <a:r>
              <a:rPr lang="en-GB" dirty="0" err="1">
                <a:latin typeface="+mj-lt"/>
              </a:rPr>
              <a:t>transparancy</a:t>
            </a:r>
            <a:endParaRPr lang="en-GB" dirty="0">
              <a:latin typeface="+mj-lt"/>
            </a:endParaRPr>
          </a:p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dirty="0">
                <a:latin typeface="+mj-lt"/>
              </a:rPr>
              <a:t> augmented with accountability</a:t>
            </a:r>
          </a:p>
        </p:txBody>
      </p:sp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611EA979-6C70-493C-9B04-C25E5988E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178" y="365125"/>
            <a:ext cx="645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AF000C5-D96F-4D80-BA4A-78A3C22D5306}"/>
              </a:ext>
            </a:extLst>
          </p:cNvPr>
          <p:cNvSpPr txBox="1">
            <a:spLocks/>
          </p:cNvSpPr>
          <p:nvPr/>
        </p:nvSpPr>
        <p:spPr>
          <a:xfrm>
            <a:off x="403412" y="220235"/>
            <a:ext cx="11550899" cy="790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Seventies &amp; Eighties</a:t>
            </a:r>
            <a:endParaRPr lang="nl-NL" sz="3200" dirty="0"/>
          </a:p>
        </p:txBody>
      </p:sp>
      <p:pic>
        <p:nvPicPr>
          <p:cNvPr id="4" name="Graphic 3" descr="Man met kind">
            <a:extLst>
              <a:ext uri="{FF2B5EF4-FFF2-40B4-BE49-F238E27FC236}">
                <a16:creationId xmlns:a16="http://schemas.microsoft.com/office/drawing/2014/main" id="{DD4AEE58-74D5-4631-822D-0AC5221C3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66467" y="2884311"/>
            <a:ext cx="914400" cy="914400"/>
          </a:xfrm>
          <a:prstGeom prst="rect">
            <a:avLst/>
          </a:prstGeom>
        </p:spPr>
      </p:pic>
      <p:pic>
        <p:nvPicPr>
          <p:cNvPr id="7" name="Graphic 6" descr="Gezin met dochter">
            <a:extLst>
              <a:ext uri="{FF2B5EF4-FFF2-40B4-BE49-F238E27FC236}">
                <a16:creationId xmlns:a16="http://schemas.microsoft.com/office/drawing/2014/main" id="{16BE98EC-CA81-489F-8865-70BE74AA85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14273" y="3613624"/>
            <a:ext cx="914400" cy="914400"/>
          </a:xfrm>
          <a:prstGeom prst="rect">
            <a:avLst/>
          </a:prstGeom>
        </p:spPr>
      </p:pic>
      <p:pic>
        <p:nvPicPr>
          <p:cNvPr id="9" name="Graphic 8" descr="Twee vrouwen">
            <a:extLst>
              <a:ext uri="{FF2B5EF4-FFF2-40B4-BE49-F238E27FC236}">
                <a16:creationId xmlns:a16="http://schemas.microsoft.com/office/drawing/2014/main" id="{8507F4A4-1F2C-4B3C-BF80-EDE1F1A5B7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8201" y="3293026"/>
            <a:ext cx="914400" cy="914400"/>
          </a:xfrm>
          <a:prstGeom prst="rect">
            <a:avLst/>
          </a:prstGeom>
        </p:spPr>
      </p:pic>
      <p:pic>
        <p:nvPicPr>
          <p:cNvPr id="11" name="Graphic 10" descr="Twee mannen">
            <a:extLst>
              <a:ext uri="{FF2B5EF4-FFF2-40B4-BE49-F238E27FC236}">
                <a16:creationId xmlns:a16="http://schemas.microsoft.com/office/drawing/2014/main" id="{52D561F0-E5A2-46A0-8228-6DB2316EEF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30641" y="2818370"/>
            <a:ext cx="914400" cy="914400"/>
          </a:xfrm>
          <a:prstGeom prst="rect">
            <a:avLst/>
          </a:prstGeom>
        </p:spPr>
      </p:pic>
      <p:pic>
        <p:nvPicPr>
          <p:cNvPr id="13" name="Graphic 12" descr="Gezin met twee kinderen">
            <a:extLst>
              <a:ext uri="{FF2B5EF4-FFF2-40B4-BE49-F238E27FC236}">
                <a16:creationId xmlns:a16="http://schemas.microsoft.com/office/drawing/2014/main" id="{12FD0742-78D7-45B6-8C88-66BDEFB1FF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00100" y="2234909"/>
            <a:ext cx="914400" cy="914400"/>
          </a:xfrm>
          <a:prstGeom prst="rect">
            <a:avLst/>
          </a:prstGeom>
        </p:spPr>
      </p:pic>
      <p:pic>
        <p:nvPicPr>
          <p:cNvPr id="15" name="Graphic 14" descr="Man met baby">
            <a:extLst>
              <a:ext uri="{FF2B5EF4-FFF2-40B4-BE49-F238E27FC236}">
                <a16:creationId xmlns:a16="http://schemas.microsoft.com/office/drawing/2014/main" id="{C56C4A87-41BF-4EE6-9512-619728E206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64807" y="3032845"/>
            <a:ext cx="914400" cy="914400"/>
          </a:xfrm>
          <a:prstGeom prst="rect">
            <a:avLst/>
          </a:prstGeom>
        </p:spPr>
      </p:pic>
      <p:pic>
        <p:nvPicPr>
          <p:cNvPr id="17" name="Graphic 16" descr="Kind met ballon">
            <a:extLst>
              <a:ext uri="{FF2B5EF4-FFF2-40B4-BE49-F238E27FC236}">
                <a16:creationId xmlns:a16="http://schemas.microsoft.com/office/drawing/2014/main" id="{09A1D0D8-94D8-4A4E-A814-1EBA05C85D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502601" y="28358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75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466BA9C-119E-47E0-B46B-5CF39030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977" y="1027906"/>
            <a:ext cx="7414478" cy="45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3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7D7E0-A430-45CC-ADD0-1D1DA24E3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0A243A1-59F3-459F-A418-F030EC9B8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1300" y="503721"/>
            <a:ext cx="7549778" cy="554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0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3835D-5CAD-4381-BAED-03289DD9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0CD2ED-C8FD-4321-A3FD-9438C0D3D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40BC0CC-32BC-4106-B804-45B5620B9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846" y="902184"/>
            <a:ext cx="8406307" cy="52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12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32253C-222D-4F43-BFE5-3D5160734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18" b="95693" l="3277" r="89806">
                        <a14:foregroundMark x1="13835" y1="18539" x2="20874" y2="12734"/>
                        <a14:foregroundMark x1="20874" y1="12734" x2="29248" y2="11423"/>
                        <a14:foregroundMark x1="29248" y1="11423" x2="36165" y2="11798"/>
                        <a14:foregroundMark x1="36165" y1="11798" x2="55583" y2="41948"/>
                        <a14:foregroundMark x1="55583" y1="41948" x2="58617" y2="54120"/>
                        <a14:foregroundMark x1="58617" y1="54120" x2="50728" y2="80150"/>
                        <a14:foregroundMark x1="50728" y1="80150" x2="42354" y2="86142"/>
                        <a14:foregroundMark x1="42354" y1="86142" x2="26335" y2="84270"/>
                        <a14:foregroundMark x1="26335" y1="84270" x2="17961" y2="79775"/>
                        <a14:foregroundMark x1="17961" y1="79775" x2="11650" y2="69850"/>
                        <a14:foregroundMark x1="11650" y1="69850" x2="7767" y2="55805"/>
                        <a14:foregroundMark x1="7767" y1="55805" x2="7767" y2="32022"/>
                        <a14:foregroundMark x1="7767" y1="32022" x2="9709" y2="21536"/>
                        <a14:foregroundMark x1="9709" y1="21536" x2="15049" y2="15730"/>
                        <a14:foregroundMark x1="7767" y1="68352" x2="4733" y2="58427"/>
                        <a14:foregroundMark x1="4733" y1="58427" x2="5825" y2="33521"/>
                        <a14:foregroundMark x1="5825" y1="33521" x2="8859" y2="21910"/>
                        <a14:foregroundMark x1="8859" y1="21910" x2="14684" y2="11985"/>
                        <a14:foregroundMark x1="14684" y1="11985" x2="21238" y2="7303"/>
                        <a14:foregroundMark x1="21238" y1="7303" x2="29248" y2="5805"/>
                        <a14:foregroundMark x1="29248" y1="5805" x2="45510" y2="10487"/>
                        <a14:foregroundMark x1="45510" y1="10487" x2="47451" y2="13670"/>
                        <a14:foregroundMark x1="4490" y1="41011" x2="6553" y2="71348"/>
                        <a14:foregroundMark x1="6553" y1="71348" x2="16626" y2="87828"/>
                        <a14:foregroundMark x1="16626" y1="87828" x2="23908" y2="94382"/>
                        <a14:foregroundMark x1="23908" y1="94382" x2="30825" y2="95880"/>
                        <a14:foregroundMark x1="30825" y1="95880" x2="38714" y2="95693"/>
                        <a14:foregroundMark x1="38714" y1="95693" x2="46602" y2="90449"/>
                        <a14:foregroundMark x1="46602" y1="90449" x2="57646" y2="72285"/>
                        <a14:foregroundMark x1="57646" y1="72285" x2="62136" y2="59551"/>
                        <a14:foregroundMark x1="62136" y1="59551" x2="61408" y2="38015"/>
                        <a14:foregroundMark x1="61408" y1="38015" x2="50607" y2="17041"/>
                        <a14:foregroundMark x1="50607" y1="17041" x2="41869" y2="12921"/>
                        <a14:foregroundMark x1="6068" y1="59738" x2="4976" y2="43633"/>
                        <a14:foregroundMark x1="4976" y1="43633" x2="7039" y2="33146"/>
                        <a14:foregroundMark x1="7039" y1="33146" x2="7039" y2="33146"/>
                        <a14:foregroundMark x1="55218" y1="18727" x2="60073" y2="11798"/>
                        <a14:foregroundMark x1="3277" y1="54682" x2="3762" y2="38390"/>
                        <a14:foregroundMark x1="26699" y1="96442" x2="34709" y2="95506"/>
                        <a14:foregroundMark x1="34709" y1="95506" x2="38714" y2="9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133" y="1690554"/>
            <a:ext cx="5325728" cy="345138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F8A6218-DA3E-473D-A3FE-A44DDF33C9FB}"/>
              </a:ext>
            </a:extLst>
          </p:cNvPr>
          <p:cNvSpPr txBox="1">
            <a:spLocks/>
          </p:cNvSpPr>
          <p:nvPr/>
        </p:nvSpPr>
        <p:spPr>
          <a:xfrm>
            <a:off x="403412" y="220235"/>
            <a:ext cx="11550899" cy="790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Late nineteen &amp; early twentieth century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6863B55-C846-4A69-80B8-2147D9EBE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2" b="89474" l="6052" r="94813">
                        <a14:foregroundMark x1="6340" y1="42105" x2="7205" y2="31579"/>
                        <a14:foregroundMark x1="11239" y1="36842" x2="11239" y2="36842"/>
                        <a14:foregroundMark x1="15562" y1="31579" x2="15562" y2="31579"/>
                        <a14:foregroundMark x1="9798" y1="19298" x2="9798" y2="19298"/>
                        <a14:foregroundMark x1="31988" y1="21053" x2="31988" y2="21053"/>
                        <a14:foregroundMark x1="32565" y1="35088" x2="32565" y2="35088"/>
                        <a14:foregroundMark x1="34582" y1="35088" x2="34582" y2="35088"/>
                        <a14:foregroundMark x1="40058" y1="38596" x2="40058" y2="38596"/>
                        <a14:foregroundMark x1="52161" y1="35088" x2="52161" y2="35088"/>
                        <a14:foregroundMark x1="55620" y1="24561" x2="55620" y2="24561"/>
                        <a14:foregroundMark x1="64841" y1="36842" x2="64841" y2="36842"/>
                        <a14:foregroundMark x1="68876" y1="35088" x2="68876" y2="35088"/>
                        <a14:foregroundMark x1="72622" y1="38596" x2="72622" y2="38596"/>
                        <a14:foregroundMark x1="79539" y1="33333" x2="79539" y2="33333"/>
                        <a14:foregroundMark x1="84438" y1="33333" x2="84438" y2="33333"/>
                        <a14:foregroundMark x1="89049" y1="31579" x2="89049" y2="31579"/>
                        <a14:foregroundMark x1="94524" y1="28070" x2="94524" y2="28070"/>
                        <a14:foregroundMark x1="88473" y1="12281" x2="88473" y2="12281"/>
                        <a14:foregroundMark x1="82709" y1="71930" x2="82709" y2="71930"/>
                        <a14:foregroundMark x1="68588" y1="14035" x2="68588" y2="14035"/>
                        <a14:foregroundMark x1="44380" y1="40351" x2="44380" y2="40351"/>
                        <a14:foregroundMark x1="29107" y1="35088" x2="29107" y2="35088"/>
                        <a14:foregroundMark x1="94813" y1="15789" x2="94813" y2="1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0913" y="1554162"/>
            <a:ext cx="3305175" cy="5429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D8216BA-4D85-4865-B277-481B8F4A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3" b="89317" l="2549" r="96471">
                        <a14:foregroundMark x1="60000" y1="9282" x2="46471" y2="8056"/>
                        <a14:foregroundMark x1="46471" y1="8056" x2="30980" y2="11208"/>
                        <a14:foregroundMark x1="30980" y1="11208" x2="13725" y2="28722"/>
                        <a14:foregroundMark x1="13725" y1="28722" x2="8431" y2="38354"/>
                        <a14:foregroundMark x1="8431" y1="38354" x2="7255" y2="49562"/>
                        <a14:foregroundMark x1="7255" y1="49562" x2="10196" y2="60420"/>
                        <a14:foregroundMark x1="10196" y1="60420" x2="28431" y2="75657"/>
                        <a14:foregroundMark x1="28431" y1="75657" x2="50588" y2="82837"/>
                        <a14:foregroundMark x1="50588" y1="82837" x2="61373" y2="83363"/>
                        <a14:foregroundMark x1="61373" y1="83363" x2="74902" y2="77933"/>
                        <a14:foregroundMark x1="74902" y1="77933" x2="83922" y2="69177"/>
                        <a14:foregroundMark x1="83922" y1="69177" x2="92941" y2="53065"/>
                        <a14:foregroundMark x1="92941" y1="53065" x2="90392" y2="36953"/>
                        <a14:foregroundMark x1="90392" y1="36953" x2="76078" y2="21541"/>
                        <a14:foregroundMark x1="76078" y1="21541" x2="53922" y2="11559"/>
                        <a14:foregroundMark x1="53922" y1="11559" x2="45882" y2="9807"/>
                        <a14:foregroundMark x1="69804" y1="7531" x2="40588" y2="2452"/>
                        <a14:foregroundMark x1="40588" y1="2452" x2="19020" y2="11559"/>
                        <a14:foregroundMark x1="19020" y1="11559" x2="6863" y2="21016"/>
                        <a14:foregroundMark x1="2186" y1="30377" x2="1992" y2="30766"/>
                        <a14:foregroundMark x1="6863" y1="21016" x2="3379" y2="27990"/>
                        <a14:foregroundMark x1="2110" y1="37549" x2="5686" y2="57268"/>
                        <a14:foregroundMark x1="5686" y1="57268" x2="7451" y2="61296"/>
                        <a14:foregroundMark x1="58824" y1="4378" x2="33333" y2="4378"/>
                        <a14:foregroundMark x1="33333" y1="4378" x2="31569" y2="3503"/>
                        <a14:foregroundMark x1="96078" y1="34501" x2="96471" y2="56217"/>
                        <a14:foregroundMark x1="96471" y1="56217" x2="95098" y2="57268"/>
                        <a14:foregroundMark x1="96078" y1="33100" x2="92549" y2="29422"/>
                        <a14:foregroundMark x1="94902" y1="58669" x2="91176" y2="63047"/>
                        <a14:foregroundMark x1="80784" y1="79510" x2="89804" y2="86165"/>
                        <a14:foregroundMark x1="75098" y1="74256" x2="47843" y2="50263"/>
                        <a14:foregroundMark x1="90980" y1="85289" x2="87255" y2="76357"/>
                        <a14:foregroundMark x1="88039" y1="87040" x2="77255" y2="85464"/>
                        <a14:foregroundMark x1="77255" y1="85464" x2="76863" y2="85464"/>
                        <a14:foregroundMark x1="42745" y1="88266" x2="30588" y2="84588"/>
                        <a14:foregroundMark x1="30588" y1="84588" x2="11569" y2="71979"/>
                        <a14:foregroundMark x1="11569" y1="71979" x2="9020" y2="68476"/>
                        <a14:foregroundMark x1="50196" y1="88091" x2="62157" y2="88091"/>
                        <a14:foregroundMark x1="62157" y1="88091" x2="72549" y2="83187"/>
                        <a14:foregroundMark x1="72549" y1="83187" x2="73922" y2="81786"/>
                        <a14:foregroundMark x1="73725" y1="81786" x2="90784" y2="65849"/>
                        <a14:foregroundMark x1="90784" y1="65849" x2="93725" y2="57793"/>
                        <a14:foregroundMark x1="3529" y1="50788" x2="2549" y2="46760"/>
                        <a14:backgroundMark x1="99608" y1="50613" x2="97843" y2="56042"/>
                        <a14:backgroundMark x1="1765" y1="27496" x2="784" y2="29947"/>
                        <a14:backgroundMark x1="980" y1="30648" x2="0" y2="37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4108" y="1690554"/>
            <a:ext cx="3424902" cy="383454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28E581B-91B5-4250-918F-F2A5DC76B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2" b="89474" l="6052" r="94813">
                        <a14:foregroundMark x1="6340" y1="42105" x2="7205" y2="31579"/>
                        <a14:foregroundMark x1="11239" y1="36842" x2="11239" y2="36842"/>
                        <a14:foregroundMark x1="15562" y1="31579" x2="15562" y2="31579"/>
                        <a14:foregroundMark x1="9798" y1="19298" x2="9798" y2="19298"/>
                        <a14:foregroundMark x1="31988" y1="21053" x2="31988" y2="21053"/>
                        <a14:foregroundMark x1="32565" y1="35088" x2="32565" y2="35088"/>
                        <a14:foregroundMark x1="34582" y1="35088" x2="34582" y2="35088"/>
                        <a14:foregroundMark x1="40058" y1="38596" x2="40058" y2="38596"/>
                        <a14:foregroundMark x1="52161" y1="35088" x2="52161" y2="35088"/>
                        <a14:foregroundMark x1="55620" y1="24561" x2="55620" y2="24561"/>
                        <a14:foregroundMark x1="64841" y1="36842" x2="64841" y2="36842"/>
                        <a14:foregroundMark x1="68876" y1="35088" x2="68876" y2="35088"/>
                        <a14:foregroundMark x1="72622" y1="38596" x2="72622" y2="38596"/>
                        <a14:foregroundMark x1="79539" y1="33333" x2="79539" y2="33333"/>
                        <a14:foregroundMark x1="84438" y1="33333" x2="84438" y2="33333"/>
                        <a14:foregroundMark x1="89049" y1="31579" x2="89049" y2="31579"/>
                        <a14:foregroundMark x1="94524" y1="28070" x2="94524" y2="28070"/>
                        <a14:foregroundMark x1="88473" y1="12281" x2="88473" y2="12281"/>
                        <a14:foregroundMark x1="82709" y1="71930" x2="82709" y2="71930"/>
                        <a14:foregroundMark x1="68588" y1="14035" x2="68588" y2="14035"/>
                        <a14:foregroundMark x1="44380" y1="40351" x2="44380" y2="40351"/>
                        <a14:foregroundMark x1="29107" y1="35088" x2="29107" y2="35088"/>
                        <a14:foregroundMark x1="94813" y1="15789" x2="94813" y2="1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6825" y="5193117"/>
            <a:ext cx="33051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91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6D511-BD95-4304-9BCC-3CF91D5A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220235"/>
            <a:ext cx="11550899" cy="790595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‘</a:t>
            </a:r>
            <a:r>
              <a:rPr lang="en-GB" sz="3200" dirty="0"/>
              <a:t>Changing</a:t>
            </a:r>
            <a:r>
              <a:rPr lang="nl-NL" sz="3200" dirty="0"/>
              <a:t> </a:t>
            </a:r>
            <a:r>
              <a:rPr lang="en-GB" sz="3200" dirty="0"/>
              <a:t>individuals</a:t>
            </a:r>
            <a:r>
              <a:rPr lang="nl-NL" sz="3200" dirty="0"/>
              <a:t>’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14FB39C0-3C69-42FC-928F-50807573593F}"/>
              </a:ext>
            </a:extLst>
          </p:cNvPr>
          <p:cNvCxnSpPr>
            <a:cxnSpLocks/>
          </p:cNvCxnSpPr>
          <p:nvPr/>
        </p:nvCxnSpPr>
        <p:spPr>
          <a:xfrm flipH="1">
            <a:off x="3955732" y="1577376"/>
            <a:ext cx="31800" cy="31895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38A082E3-66AB-4132-AEF0-774F6F211804}"/>
              </a:ext>
            </a:extLst>
          </p:cNvPr>
          <p:cNvCxnSpPr>
            <a:cxnSpLocks/>
          </p:cNvCxnSpPr>
          <p:nvPr/>
        </p:nvCxnSpPr>
        <p:spPr>
          <a:xfrm flipV="1">
            <a:off x="2167766" y="2916779"/>
            <a:ext cx="3452858" cy="235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1CDE686E-5575-482A-9648-A7F84B335271}"/>
              </a:ext>
            </a:extLst>
          </p:cNvPr>
          <p:cNvCxnSpPr/>
          <p:nvPr/>
        </p:nvCxnSpPr>
        <p:spPr>
          <a:xfrm>
            <a:off x="2243875" y="1730135"/>
            <a:ext cx="5586636" cy="3609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67896589-2FEA-4F54-860A-9097BBF69CFA}"/>
              </a:ext>
            </a:extLst>
          </p:cNvPr>
          <p:cNvCxnSpPr/>
          <p:nvPr/>
        </p:nvCxnSpPr>
        <p:spPr>
          <a:xfrm>
            <a:off x="2243875" y="1730135"/>
            <a:ext cx="1122140" cy="46085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oog 13">
            <a:extLst>
              <a:ext uri="{FF2B5EF4-FFF2-40B4-BE49-F238E27FC236}">
                <a16:creationId xmlns:a16="http://schemas.microsoft.com/office/drawing/2014/main" id="{D9F43FBA-2440-4133-98CD-257024E3FE7A}"/>
              </a:ext>
            </a:extLst>
          </p:cNvPr>
          <p:cNvSpPr/>
          <p:nvPr/>
        </p:nvSpPr>
        <p:spPr>
          <a:xfrm rot="4989513">
            <a:off x="1573765" y="1082499"/>
            <a:ext cx="1693218" cy="1656184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1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9906CEF1-30FC-4ED2-B82A-7C243D48AC66}"/>
              </a:ext>
            </a:extLst>
          </p:cNvPr>
          <p:cNvCxnSpPr>
            <a:cxnSpLocks/>
          </p:cNvCxnSpPr>
          <p:nvPr/>
        </p:nvCxnSpPr>
        <p:spPr>
          <a:xfrm>
            <a:off x="2243875" y="1730135"/>
            <a:ext cx="4296086" cy="3045389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dash"/>
            <a:tailEnd type="arrow"/>
          </a:ln>
          <a:effectLst/>
        </p:spPr>
      </p:cxnSp>
      <p:sp>
        <p:nvSpPr>
          <p:cNvPr id="30" name="Boog 29">
            <a:extLst>
              <a:ext uri="{FF2B5EF4-FFF2-40B4-BE49-F238E27FC236}">
                <a16:creationId xmlns:a16="http://schemas.microsoft.com/office/drawing/2014/main" id="{CE3CA9DD-5F5C-4699-BCE3-045CD5B1EA0A}"/>
              </a:ext>
            </a:extLst>
          </p:cNvPr>
          <p:cNvSpPr/>
          <p:nvPr/>
        </p:nvSpPr>
        <p:spPr>
          <a:xfrm rot="5608857">
            <a:off x="502947" y="-222437"/>
            <a:ext cx="5208385" cy="4506398"/>
          </a:xfrm>
          <a:prstGeom prst="arc">
            <a:avLst>
              <a:gd name="adj1" fmla="val 15901095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Boog 30">
            <a:extLst>
              <a:ext uri="{FF2B5EF4-FFF2-40B4-BE49-F238E27FC236}">
                <a16:creationId xmlns:a16="http://schemas.microsoft.com/office/drawing/2014/main" id="{9AA783F7-E168-41D7-8669-EBAF09E25FF7}"/>
              </a:ext>
            </a:extLst>
          </p:cNvPr>
          <p:cNvSpPr/>
          <p:nvPr/>
        </p:nvSpPr>
        <p:spPr>
          <a:xfrm rot="5400000">
            <a:off x="970203" y="391525"/>
            <a:ext cx="3494105" cy="2946811"/>
          </a:xfrm>
          <a:prstGeom prst="arc">
            <a:avLst>
              <a:gd name="adj1" fmla="val 16200000"/>
              <a:gd name="adj2" fmla="val 2369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012BFD6D-FED8-4273-8052-2F5B37251720}"/>
              </a:ext>
            </a:extLst>
          </p:cNvPr>
          <p:cNvSpPr txBox="1"/>
          <p:nvPr/>
        </p:nvSpPr>
        <p:spPr>
          <a:xfrm>
            <a:off x="8749117" y="3653914"/>
            <a:ext cx="1933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Locally</a:t>
            </a:r>
            <a:r>
              <a:rPr lang="nl-NL" sz="1000" b="1" dirty="0"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nl-NL" sz="1000" b="1" dirty="0" err="1">
                <a:latin typeface="Verdana" panose="020B0604030504040204" pitchFamily="34" charset="0"/>
                <a:ea typeface="Verdana" panose="020B0604030504040204" pitchFamily="34" charset="0"/>
              </a:rPr>
              <a:t>Nearby</a:t>
            </a:r>
            <a:endParaRPr lang="nl-NL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3" name="Graphic 42" descr="Verzenden">
            <a:extLst>
              <a:ext uri="{FF2B5EF4-FFF2-40B4-BE49-F238E27FC236}">
                <a16:creationId xmlns:a16="http://schemas.microsoft.com/office/drawing/2014/main" id="{FB7AF930-429F-45C0-8B92-AB5AE2D72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75788" y="6240552"/>
            <a:ext cx="324128" cy="324128"/>
          </a:xfrm>
          <a:prstGeom prst="rect">
            <a:avLst/>
          </a:prstGeom>
        </p:spPr>
      </p:pic>
      <p:pic>
        <p:nvPicPr>
          <p:cNvPr id="45" name="Graphic 44" descr="Koppeling">
            <a:extLst>
              <a:ext uri="{FF2B5EF4-FFF2-40B4-BE49-F238E27FC236}">
                <a16:creationId xmlns:a16="http://schemas.microsoft.com/office/drawing/2014/main" id="{403D1B6D-0FBB-44E0-99AC-D1BE655A6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588" y="3888040"/>
            <a:ext cx="324128" cy="324128"/>
          </a:xfrm>
          <a:prstGeom prst="rect">
            <a:avLst/>
          </a:prstGeom>
        </p:spPr>
      </p:pic>
      <p:pic>
        <p:nvPicPr>
          <p:cNvPr id="49" name="Graphic 48" descr="Appel">
            <a:extLst>
              <a:ext uri="{FF2B5EF4-FFF2-40B4-BE49-F238E27FC236}">
                <a16:creationId xmlns:a16="http://schemas.microsoft.com/office/drawing/2014/main" id="{E3678A5D-E77F-45DC-8211-8DA0A1C911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16461" y="2746440"/>
            <a:ext cx="324128" cy="324128"/>
          </a:xfrm>
          <a:prstGeom prst="rect">
            <a:avLst/>
          </a:prstGeom>
        </p:spPr>
      </p:pic>
      <p:pic>
        <p:nvPicPr>
          <p:cNvPr id="51" name="Graphic 50" descr="Stream">
            <a:extLst>
              <a:ext uri="{FF2B5EF4-FFF2-40B4-BE49-F238E27FC236}">
                <a16:creationId xmlns:a16="http://schemas.microsoft.com/office/drawing/2014/main" id="{C8B9E1F7-D9CA-4E78-A633-D1CF129CE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96773" y="6138192"/>
            <a:ext cx="324128" cy="324128"/>
          </a:xfrm>
          <a:prstGeom prst="rect">
            <a:avLst/>
          </a:prstGeom>
        </p:spPr>
      </p:pic>
      <p:pic>
        <p:nvPicPr>
          <p:cNvPr id="53" name="Graphic 52" descr="Parkscène">
            <a:extLst>
              <a:ext uri="{FF2B5EF4-FFF2-40B4-BE49-F238E27FC236}">
                <a16:creationId xmlns:a16="http://schemas.microsoft.com/office/drawing/2014/main" id="{C7DA272E-9A45-4043-A481-59578D4DCA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90720" y="5477539"/>
            <a:ext cx="324128" cy="324128"/>
          </a:xfrm>
          <a:prstGeom prst="rect">
            <a:avLst/>
          </a:prstGeom>
        </p:spPr>
      </p:pic>
      <p:pic>
        <p:nvPicPr>
          <p:cNvPr id="57" name="Graphic 56" descr="Medisch">
            <a:extLst>
              <a:ext uri="{FF2B5EF4-FFF2-40B4-BE49-F238E27FC236}">
                <a16:creationId xmlns:a16="http://schemas.microsoft.com/office/drawing/2014/main" id="{281F99BB-FABE-4179-B66A-FD49F4544A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53625" y="1322110"/>
            <a:ext cx="324128" cy="324128"/>
          </a:xfrm>
          <a:prstGeom prst="rect">
            <a:avLst/>
          </a:prstGeom>
        </p:spPr>
      </p:pic>
      <p:pic>
        <p:nvPicPr>
          <p:cNvPr id="59" name="Graphic 58" descr="Gloeilamp en potlood">
            <a:extLst>
              <a:ext uri="{FF2B5EF4-FFF2-40B4-BE49-F238E27FC236}">
                <a16:creationId xmlns:a16="http://schemas.microsoft.com/office/drawing/2014/main" id="{DC4EC10E-0188-43C5-9A4D-AE83C8469D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37921" y="3172166"/>
            <a:ext cx="324128" cy="324128"/>
          </a:xfrm>
          <a:prstGeom prst="rect">
            <a:avLst/>
          </a:prstGeom>
        </p:spPr>
      </p:pic>
      <p:pic>
        <p:nvPicPr>
          <p:cNvPr id="61" name="Graphic 60" descr="Fietsen">
            <a:extLst>
              <a:ext uri="{FF2B5EF4-FFF2-40B4-BE49-F238E27FC236}">
                <a16:creationId xmlns:a16="http://schemas.microsoft.com/office/drawing/2014/main" id="{2D268573-0BB0-45E6-A85E-F9A6034D58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18244" y="1640349"/>
            <a:ext cx="324128" cy="324128"/>
          </a:xfrm>
          <a:prstGeom prst="rect">
            <a:avLst/>
          </a:prstGeom>
        </p:spPr>
      </p:pic>
      <p:pic>
        <p:nvPicPr>
          <p:cNvPr id="63" name="Graphic 62" descr="Venndiagram">
            <a:extLst>
              <a:ext uri="{FF2B5EF4-FFF2-40B4-BE49-F238E27FC236}">
                <a16:creationId xmlns:a16="http://schemas.microsoft.com/office/drawing/2014/main" id="{70137787-9365-45F3-8AD0-EDAFD5C366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145179" y="4187521"/>
            <a:ext cx="349112" cy="349112"/>
          </a:xfrm>
          <a:prstGeom prst="rect">
            <a:avLst/>
          </a:prstGeom>
        </p:spPr>
      </p:pic>
      <p:pic>
        <p:nvPicPr>
          <p:cNvPr id="65" name="Graphic 64" descr="Muzieknoten">
            <a:extLst>
              <a:ext uri="{FF2B5EF4-FFF2-40B4-BE49-F238E27FC236}">
                <a16:creationId xmlns:a16="http://schemas.microsoft.com/office/drawing/2014/main" id="{5B836714-52DA-49A8-86F2-92F47445D0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154367" y="2306057"/>
            <a:ext cx="349112" cy="349112"/>
          </a:xfrm>
          <a:prstGeom prst="rect">
            <a:avLst/>
          </a:prstGeom>
        </p:spPr>
      </p:pic>
      <p:pic>
        <p:nvPicPr>
          <p:cNvPr id="67" name="Graphic 66" descr="Vingerafdruk">
            <a:extLst>
              <a:ext uri="{FF2B5EF4-FFF2-40B4-BE49-F238E27FC236}">
                <a16:creationId xmlns:a16="http://schemas.microsoft.com/office/drawing/2014/main" id="{0534D863-1BCC-46F2-838E-138EF246774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877753" y="2326648"/>
            <a:ext cx="349112" cy="349112"/>
          </a:xfrm>
          <a:prstGeom prst="rect">
            <a:avLst/>
          </a:prstGeom>
        </p:spPr>
      </p:pic>
      <p:pic>
        <p:nvPicPr>
          <p:cNvPr id="69" name="Graphic 68" descr="Zakelijke groei">
            <a:extLst>
              <a:ext uri="{FF2B5EF4-FFF2-40B4-BE49-F238E27FC236}">
                <a16:creationId xmlns:a16="http://schemas.microsoft.com/office/drawing/2014/main" id="{50133DC7-849D-4541-8005-E515BD0806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55352" y="4736018"/>
            <a:ext cx="349112" cy="349112"/>
          </a:xfrm>
          <a:prstGeom prst="rect">
            <a:avLst/>
          </a:prstGeom>
        </p:spPr>
      </p:pic>
      <p:pic>
        <p:nvPicPr>
          <p:cNvPr id="71" name="Graphic 70" descr="Connecties">
            <a:extLst>
              <a:ext uri="{FF2B5EF4-FFF2-40B4-BE49-F238E27FC236}">
                <a16:creationId xmlns:a16="http://schemas.microsoft.com/office/drawing/2014/main" id="{6E14EFA3-E481-438E-BE55-E03DD386CD1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656557" y="5773651"/>
            <a:ext cx="437965" cy="437965"/>
          </a:xfrm>
          <a:prstGeom prst="rect">
            <a:avLst/>
          </a:prstGeom>
        </p:spPr>
      </p:pic>
      <p:pic>
        <p:nvPicPr>
          <p:cNvPr id="73" name="Graphic 72" descr="Atoom">
            <a:extLst>
              <a:ext uri="{FF2B5EF4-FFF2-40B4-BE49-F238E27FC236}">
                <a16:creationId xmlns:a16="http://schemas.microsoft.com/office/drawing/2014/main" id="{E25BB02A-2979-4D83-8E68-16DF8D5C572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275308" y="5919209"/>
            <a:ext cx="437965" cy="437965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C240DEC7-BDC6-403C-B407-8FCD09A87D6D}"/>
              </a:ext>
            </a:extLst>
          </p:cNvPr>
          <p:cNvSpPr txBox="1"/>
          <p:nvPr/>
        </p:nvSpPr>
        <p:spPr>
          <a:xfrm>
            <a:off x="3123436" y="1084343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Emphasis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being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‘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patient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6FE1F8A8-8587-4AF2-A6A6-37804B359EF0}"/>
              </a:ext>
            </a:extLst>
          </p:cNvPr>
          <p:cNvSpPr txBox="1"/>
          <p:nvPr/>
        </p:nvSpPr>
        <p:spPr>
          <a:xfrm>
            <a:off x="3391913" y="4764440"/>
            <a:ext cx="11221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Emphasis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citizenship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F31A25AF-1439-4F74-AE0A-A7CD77AC77CA}"/>
              </a:ext>
            </a:extLst>
          </p:cNvPr>
          <p:cNvSpPr txBox="1"/>
          <p:nvPr/>
        </p:nvSpPr>
        <p:spPr>
          <a:xfrm>
            <a:off x="254598" y="2777099"/>
            <a:ext cx="1978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Emphasis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‘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disease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’, 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dependancy</a:t>
            </a:r>
            <a:endParaRPr kumimoji="0" lang="nl-NL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A06F2CBC-780E-4D8E-9D92-F830EE467595}"/>
              </a:ext>
            </a:extLst>
          </p:cNvPr>
          <p:cNvSpPr txBox="1"/>
          <p:nvPr/>
        </p:nvSpPr>
        <p:spPr>
          <a:xfrm>
            <a:off x="5308892" y="2730623"/>
            <a:ext cx="208823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Emphasis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‘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 life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4872409-6E5D-4170-9787-4B7BA30AF797}"/>
              </a:ext>
            </a:extLst>
          </p:cNvPr>
          <p:cNvSpPr txBox="1"/>
          <p:nvPr/>
        </p:nvSpPr>
        <p:spPr>
          <a:xfrm>
            <a:off x="648116" y="1171074"/>
            <a:ext cx="1763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Completely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dependant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healthcare</a:t>
            </a:r>
            <a:endParaRPr kumimoji="0" lang="nl-NL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743934C8-67F9-492D-A012-342D52B7A616}"/>
              </a:ext>
            </a:extLst>
          </p:cNvPr>
          <p:cNvSpPr txBox="1"/>
          <p:nvPr/>
        </p:nvSpPr>
        <p:spPr>
          <a:xfrm>
            <a:off x="6096000" y="4842643"/>
            <a:ext cx="16561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empowered &amp; 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participatory</a:t>
            </a:r>
            <a:endParaRPr kumimoji="0" lang="nl-NL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CCDAC692-21E3-4A62-BBCF-EDF68A73C5EF}"/>
              </a:ext>
            </a:extLst>
          </p:cNvPr>
          <p:cNvSpPr txBox="1"/>
          <p:nvPr/>
        </p:nvSpPr>
        <p:spPr>
          <a:xfrm>
            <a:off x="8386592" y="5665645"/>
            <a:ext cx="1933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Disruptieve 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innovations</a:t>
            </a:r>
            <a:endParaRPr kumimoji="0" lang="nl-NL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88CC0813-A875-4894-BE52-215E68FC7926}"/>
              </a:ext>
            </a:extLst>
          </p:cNvPr>
          <p:cNvSpPr txBox="1"/>
          <p:nvPr/>
        </p:nvSpPr>
        <p:spPr>
          <a:xfrm>
            <a:off x="7882078" y="1963808"/>
            <a:ext cx="1751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Personalized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health’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934E792F-506A-4EC4-AAA2-8DD0FFC7D9EA}"/>
              </a:ext>
            </a:extLst>
          </p:cNvPr>
          <p:cNvSpPr txBox="1"/>
          <p:nvPr/>
        </p:nvSpPr>
        <p:spPr>
          <a:xfrm>
            <a:off x="2209122" y="6367585"/>
            <a:ext cx="2268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1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‘Empowerment’ &amp; ‘</a:t>
            </a:r>
            <a:r>
              <a:rPr lang="nl-NL" sz="10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</a:t>
            </a:r>
            <a:r>
              <a:rPr lang="nl-NL" sz="1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-management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D8CBE3C4-FC64-4397-8B85-0AAEB6B06ED8}"/>
              </a:ext>
            </a:extLst>
          </p:cNvPr>
          <p:cNvSpPr txBox="1"/>
          <p:nvPr/>
        </p:nvSpPr>
        <p:spPr>
          <a:xfrm>
            <a:off x="5714152" y="6533159"/>
            <a:ext cx="2167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Mobile &amp; 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  <a:endParaRPr kumimoji="0" lang="nl-NL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479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541924-3D4B-4819-A2E4-8F252ADC1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CFFC56-3207-402B-8970-6AA614162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174" y="365125"/>
            <a:ext cx="7045652" cy="589679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CFD1582-77FC-4A75-92AA-95D575CFF95E}"/>
              </a:ext>
            </a:extLst>
          </p:cNvPr>
          <p:cNvSpPr txBox="1"/>
          <p:nvPr/>
        </p:nvSpPr>
        <p:spPr>
          <a:xfrm>
            <a:off x="1931437" y="6354147"/>
            <a:ext cx="93306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SORENSEN, E., TORGING, J., 2013. Enhancing Social Innovation by Rethinking Collaboration. Leadership and Public Governance. In: Conference Social Frontier. London. 15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novembre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2013.</a:t>
            </a:r>
            <a:endParaRPr kumimoji="0" lang="en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6908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aabe503-0ea4-4541-b637-e6bccb1a15b5">MAVQ6DFNZ3SP-1791832438-14</_dlc_DocId>
    <_dlc_DocIdUrl xmlns="7aabe503-0ea4-4541-b637-e6bccb1a15b5">
      <Url>https://nvtz.sharepoint.com/sites/documenten/gebruikers/_layouts/15/DocIdRedir.aspx?ID=MAVQ6DFNZ3SP-1791832438-14</Url>
      <Description>MAVQ6DFNZ3SP-1791832438-14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FBA92B2D73114F9E3F0409E9DE28E2" ma:contentTypeVersion="2" ma:contentTypeDescription="Een nieuw document maken." ma:contentTypeScope="" ma:versionID="5683c42f47d9e36f5ffa2c46ef12d9ed">
  <xsd:schema xmlns:xsd="http://www.w3.org/2001/XMLSchema" xmlns:xs="http://www.w3.org/2001/XMLSchema" xmlns:p="http://schemas.microsoft.com/office/2006/metadata/properties" xmlns:ns2="7aabe503-0ea4-4541-b637-e6bccb1a15b5" xmlns:ns3="7b66fee5-97b2-40f7-b178-289636f0ea5f" targetNamespace="http://schemas.microsoft.com/office/2006/metadata/properties" ma:root="true" ma:fieldsID="4025171df95951992cdfa4caf7d27fc5" ns2:_="" ns3:_="">
    <xsd:import namespace="7aabe503-0ea4-4541-b637-e6bccb1a15b5"/>
    <xsd:import namespace="7b66fee5-97b2-40f7-b178-289636f0ea5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be503-0ea4-4541-b637-e6bccb1a15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66fee5-97b2-40f7-b178-289636f0ea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E9CE1D-7BD0-4E81-9473-BB0C56D2CC9A}">
  <ds:schemaRefs>
    <ds:schemaRef ds:uri="7aabe503-0ea4-4541-b637-e6bccb1a15b5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b66fee5-97b2-40f7-b178-289636f0ea5f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EA01981-C8AC-478C-9964-21F7D31F56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abe503-0ea4-4541-b637-e6bccb1a15b5"/>
    <ds:schemaRef ds:uri="7b66fee5-97b2-40f7-b178-289636f0ea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058A63-9CDE-431F-BBBA-2E3968068EA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FB9A7DA-09C7-492A-A216-090F17F18B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303</Words>
  <Application>Microsoft Office PowerPoint</Application>
  <PresentationFormat>Widescreen</PresentationFormat>
  <Paragraphs>65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Verdana</vt:lpstr>
      <vt:lpstr>Kantoorthema</vt:lpstr>
      <vt:lpstr>Lost in control - Refocus on 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‘Changing individuals’</vt:lpstr>
      <vt:lpstr>PowerPoint Presentation</vt:lpstr>
      <vt:lpstr>Shifting paradigms of Governance in Society</vt:lpstr>
      <vt:lpstr>Shifting paradigms of Governance in Society</vt:lpstr>
      <vt:lpstr>PowerPoint Presentation</vt:lpstr>
      <vt:lpstr>Less and More – Continuous Loading and Erasing</vt:lpstr>
      <vt:lpstr>Less Chronos, more eye for Kairos</vt:lpstr>
      <vt:lpstr>PowerPoint Presentation</vt:lpstr>
      <vt:lpstr>PowerPoint Presentation</vt:lpstr>
      <vt:lpstr>Less compulsion, more invitation</vt:lpstr>
      <vt:lpstr>PowerPoint Presentation</vt:lpstr>
      <vt:lpstr>Less standardization, more Variation</vt:lpstr>
      <vt:lpstr>Less ‘Traffic light’ interventions, more ‘Roundabout’ interventions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NVTZ</dc:creator>
  <cp:lastModifiedBy>Denice Cox</cp:lastModifiedBy>
  <cp:revision>23</cp:revision>
  <cp:lastPrinted>2019-05-27T10:41:26Z</cp:lastPrinted>
  <dcterms:created xsi:type="dcterms:W3CDTF">2019-05-06T10:00:21Z</dcterms:created>
  <dcterms:modified xsi:type="dcterms:W3CDTF">2019-06-10T15:40:35Z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0x01010039FBA92B2D73114F9E3F0409E9DE28E2</vt:lpwstr>
  </property>
  <property fmtid="{D5CDD505-2E9C-101B-9397-08002B2CF9AE}" pid="3" name="_dlc_DocIdItemGuid">
    <vt:lpwstr>471bb546-c5d2-4498-bcb4-93076308ea09</vt:lpwstr>
  </property>
</Properties>
</file>